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0" r:id="rId2"/>
    <p:sldId id="275" r:id="rId3"/>
    <p:sldId id="276" r:id="rId4"/>
    <p:sldId id="277" r:id="rId5"/>
    <p:sldId id="278" r:id="rId6"/>
    <p:sldId id="279" r:id="rId7"/>
    <p:sldId id="264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38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8.sv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0" Type="http://schemas.openxmlformats.org/officeDocument/2006/relationships/image" Target="../media/image26.svg"/><Relationship Id="rId4" Type="http://schemas.openxmlformats.org/officeDocument/2006/relationships/image" Target="../media/image21.svg"/><Relationship Id="rId9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8.sv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0" Type="http://schemas.openxmlformats.org/officeDocument/2006/relationships/image" Target="../media/image26.svg"/><Relationship Id="rId4" Type="http://schemas.openxmlformats.org/officeDocument/2006/relationships/image" Target="../media/image21.svg"/><Relationship Id="rId9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48377B-952E-4D3A-9DE5-3D37C552E7C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E48EB2FA-6172-495C-950E-64BFC2A7ABB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Program designed for industry and managed by industry</a:t>
          </a:r>
        </a:p>
      </dgm:t>
    </dgm:pt>
    <dgm:pt modelId="{CC0BB8AB-A2E6-47A9-901C-3587F88BA353}" type="parTrans" cxnId="{19984821-A502-4F12-BDD9-B0228E288702}">
      <dgm:prSet/>
      <dgm:spPr/>
      <dgm:t>
        <a:bodyPr/>
        <a:lstStyle/>
        <a:p>
          <a:endParaRPr lang="en-US"/>
        </a:p>
      </dgm:t>
    </dgm:pt>
    <dgm:pt modelId="{1760BBB9-F2FD-4DA3-A346-CA170B25A179}" type="sibTrans" cxnId="{19984821-A502-4F12-BDD9-B0228E288702}">
      <dgm:prSet/>
      <dgm:spPr/>
      <dgm:t>
        <a:bodyPr/>
        <a:lstStyle/>
        <a:p>
          <a:endParaRPr lang="en-US"/>
        </a:p>
      </dgm:t>
    </dgm:pt>
    <dgm:pt modelId="{5992C4D6-8238-4AB4-99C0-BEECD094835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30 years in the making</a:t>
          </a:r>
        </a:p>
      </dgm:t>
    </dgm:pt>
    <dgm:pt modelId="{831E3370-86FA-43E7-A15C-A88660922590}" type="parTrans" cxnId="{82D75DDE-DA55-4FDE-B008-B9E79645FC01}">
      <dgm:prSet/>
      <dgm:spPr/>
      <dgm:t>
        <a:bodyPr/>
        <a:lstStyle/>
        <a:p>
          <a:endParaRPr lang="en-US"/>
        </a:p>
      </dgm:t>
    </dgm:pt>
    <dgm:pt modelId="{A4D91D40-97A9-425F-9291-5FB8C82B53E1}" type="sibTrans" cxnId="{82D75DDE-DA55-4FDE-B008-B9E79645FC01}">
      <dgm:prSet/>
      <dgm:spPr/>
      <dgm:t>
        <a:bodyPr/>
        <a:lstStyle/>
        <a:p>
          <a:endParaRPr lang="en-US"/>
        </a:p>
      </dgm:t>
    </dgm:pt>
    <dgm:pt modelId="{CAC5A2C9-1E1D-4CA8-ABE9-8A514319365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Opportunity to recognize fish harvesters as professionals based on their experience and training</a:t>
          </a:r>
        </a:p>
      </dgm:t>
    </dgm:pt>
    <dgm:pt modelId="{7F80B8A0-00DB-4ED2-931C-F967EE847FF2}" type="parTrans" cxnId="{A802B3D7-266D-404E-96EF-72FDF40F75BC}">
      <dgm:prSet/>
      <dgm:spPr/>
      <dgm:t>
        <a:bodyPr/>
        <a:lstStyle/>
        <a:p>
          <a:endParaRPr lang="en-US"/>
        </a:p>
      </dgm:t>
    </dgm:pt>
    <dgm:pt modelId="{9B89A399-924E-43C4-B3C1-9BBB28553B65}" type="sibTrans" cxnId="{A802B3D7-266D-404E-96EF-72FDF40F75BC}">
      <dgm:prSet/>
      <dgm:spPr/>
      <dgm:t>
        <a:bodyPr/>
        <a:lstStyle/>
        <a:p>
          <a:endParaRPr lang="en-US"/>
        </a:p>
      </dgm:t>
    </dgm:pt>
    <dgm:pt modelId="{1610930C-3D13-4769-84B8-D0C5A8CB7D7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Recognize fishing as an occupation in Nova Scotia</a:t>
          </a:r>
        </a:p>
      </dgm:t>
    </dgm:pt>
    <dgm:pt modelId="{F200E592-D7CC-49DD-8D6E-06CA82681BF5}" type="parTrans" cxnId="{C35D67EC-1C96-4053-8B77-595C3266246C}">
      <dgm:prSet/>
      <dgm:spPr/>
      <dgm:t>
        <a:bodyPr/>
        <a:lstStyle/>
        <a:p>
          <a:endParaRPr lang="en-US"/>
        </a:p>
      </dgm:t>
    </dgm:pt>
    <dgm:pt modelId="{04004EBC-50B1-400E-B2F4-702EF75F866D}" type="sibTrans" cxnId="{C35D67EC-1C96-4053-8B77-595C3266246C}">
      <dgm:prSet/>
      <dgm:spPr/>
      <dgm:t>
        <a:bodyPr/>
        <a:lstStyle/>
        <a:p>
          <a:endParaRPr lang="en-US"/>
        </a:p>
      </dgm:t>
    </dgm:pt>
    <dgm:pt modelId="{46B81920-7FFF-427F-9162-64C6D065419A}" type="pres">
      <dgm:prSet presAssocID="{1F48377B-952E-4D3A-9DE5-3D37C552E7C7}" presName="root" presStyleCnt="0">
        <dgm:presLayoutVars>
          <dgm:dir/>
          <dgm:resizeHandles val="exact"/>
        </dgm:presLayoutVars>
      </dgm:prSet>
      <dgm:spPr/>
    </dgm:pt>
    <dgm:pt modelId="{E2038638-CD3C-487D-88BF-0A3A6B1AC987}" type="pres">
      <dgm:prSet presAssocID="{E48EB2FA-6172-495C-950E-64BFC2A7ABBC}" presName="compNode" presStyleCnt="0"/>
      <dgm:spPr/>
    </dgm:pt>
    <dgm:pt modelId="{59E299E5-46D4-40EC-B24A-C778EB164EBE}" type="pres">
      <dgm:prSet presAssocID="{E48EB2FA-6172-495C-950E-64BFC2A7ABBC}" presName="bgRect" presStyleLbl="bgShp" presStyleIdx="0" presStyleCnt="4"/>
      <dgm:spPr/>
    </dgm:pt>
    <dgm:pt modelId="{178338FB-1231-41FF-9DE6-CA11C1CEC4DA}" type="pres">
      <dgm:prSet presAssocID="{E48EB2FA-6172-495C-950E-64BFC2A7ABB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E96B31EB-88DD-40BA-A121-8A9AC4896305}" type="pres">
      <dgm:prSet presAssocID="{E48EB2FA-6172-495C-950E-64BFC2A7ABBC}" presName="spaceRect" presStyleCnt="0"/>
      <dgm:spPr/>
    </dgm:pt>
    <dgm:pt modelId="{B590DDAE-9D97-4375-A62B-00BE71FC6F16}" type="pres">
      <dgm:prSet presAssocID="{E48EB2FA-6172-495C-950E-64BFC2A7ABBC}" presName="parTx" presStyleLbl="revTx" presStyleIdx="0" presStyleCnt="4">
        <dgm:presLayoutVars>
          <dgm:chMax val="0"/>
          <dgm:chPref val="0"/>
        </dgm:presLayoutVars>
      </dgm:prSet>
      <dgm:spPr/>
    </dgm:pt>
    <dgm:pt modelId="{E0A316C7-2145-4F59-B4B9-6415D72C04DB}" type="pres">
      <dgm:prSet presAssocID="{1760BBB9-F2FD-4DA3-A346-CA170B25A179}" presName="sibTrans" presStyleCnt="0"/>
      <dgm:spPr/>
    </dgm:pt>
    <dgm:pt modelId="{C59B2FCA-9EE4-4DFF-B335-7EBA7ADAA684}" type="pres">
      <dgm:prSet presAssocID="{5992C4D6-8238-4AB4-99C0-BEECD094835C}" presName="compNode" presStyleCnt="0"/>
      <dgm:spPr/>
    </dgm:pt>
    <dgm:pt modelId="{A46CAAA8-4156-46D0-A948-5C01D3A772E2}" type="pres">
      <dgm:prSet presAssocID="{5992C4D6-8238-4AB4-99C0-BEECD094835C}" presName="bgRect" presStyleLbl="bgShp" presStyleIdx="1" presStyleCnt="4"/>
      <dgm:spPr/>
    </dgm:pt>
    <dgm:pt modelId="{D98C4D2C-1623-426D-8781-0A6239CA4010}" type="pres">
      <dgm:prSet presAssocID="{5992C4D6-8238-4AB4-99C0-BEECD094835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lloons"/>
        </a:ext>
      </dgm:extLst>
    </dgm:pt>
    <dgm:pt modelId="{32D78BF6-4790-4883-A4F0-13E1377998E7}" type="pres">
      <dgm:prSet presAssocID="{5992C4D6-8238-4AB4-99C0-BEECD094835C}" presName="spaceRect" presStyleCnt="0"/>
      <dgm:spPr/>
    </dgm:pt>
    <dgm:pt modelId="{80BC1C29-DA0D-4035-AC08-AB936EB1721C}" type="pres">
      <dgm:prSet presAssocID="{5992C4D6-8238-4AB4-99C0-BEECD094835C}" presName="parTx" presStyleLbl="revTx" presStyleIdx="1" presStyleCnt="4">
        <dgm:presLayoutVars>
          <dgm:chMax val="0"/>
          <dgm:chPref val="0"/>
        </dgm:presLayoutVars>
      </dgm:prSet>
      <dgm:spPr/>
    </dgm:pt>
    <dgm:pt modelId="{A1AE9C48-D429-45BC-AB28-7BDA837BE0D3}" type="pres">
      <dgm:prSet presAssocID="{A4D91D40-97A9-425F-9291-5FB8C82B53E1}" presName="sibTrans" presStyleCnt="0"/>
      <dgm:spPr/>
    </dgm:pt>
    <dgm:pt modelId="{CC30762E-E5C0-4B73-8690-678E6B967378}" type="pres">
      <dgm:prSet presAssocID="{CAC5A2C9-1E1D-4CA8-ABE9-8A514319365E}" presName="compNode" presStyleCnt="0"/>
      <dgm:spPr/>
    </dgm:pt>
    <dgm:pt modelId="{54DF99DA-D5EC-4FFE-A766-3FFEAD3637F5}" type="pres">
      <dgm:prSet presAssocID="{CAC5A2C9-1E1D-4CA8-ABE9-8A514319365E}" presName="bgRect" presStyleLbl="bgShp" presStyleIdx="2" presStyleCnt="4"/>
      <dgm:spPr/>
    </dgm:pt>
    <dgm:pt modelId="{AA481913-8B51-4A1C-A414-10EE925194F4}" type="pres">
      <dgm:prSet presAssocID="{CAC5A2C9-1E1D-4CA8-ABE9-8A514319365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sh"/>
        </a:ext>
      </dgm:extLst>
    </dgm:pt>
    <dgm:pt modelId="{D0678DA5-87EA-4B78-B7C7-8FC83963FDEC}" type="pres">
      <dgm:prSet presAssocID="{CAC5A2C9-1E1D-4CA8-ABE9-8A514319365E}" presName="spaceRect" presStyleCnt="0"/>
      <dgm:spPr/>
    </dgm:pt>
    <dgm:pt modelId="{50BE9067-7DCC-4822-B8B1-0CD3596876F6}" type="pres">
      <dgm:prSet presAssocID="{CAC5A2C9-1E1D-4CA8-ABE9-8A514319365E}" presName="parTx" presStyleLbl="revTx" presStyleIdx="2" presStyleCnt="4">
        <dgm:presLayoutVars>
          <dgm:chMax val="0"/>
          <dgm:chPref val="0"/>
        </dgm:presLayoutVars>
      </dgm:prSet>
      <dgm:spPr/>
    </dgm:pt>
    <dgm:pt modelId="{09E1C17A-966B-449B-B318-06A05B3AACE4}" type="pres">
      <dgm:prSet presAssocID="{9B89A399-924E-43C4-B3C1-9BBB28553B65}" presName="sibTrans" presStyleCnt="0"/>
      <dgm:spPr/>
    </dgm:pt>
    <dgm:pt modelId="{F9C7E14B-AD2C-4652-89CB-2F0BBB8315F2}" type="pres">
      <dgm:prSet presAssocID="{1610930C-3D13-4769-84B8-D0C5A8CB7D7F}" presName="compNode" presStyleCnt="0"/>
      <dgm:spPr/>
    </dgm:pt>
    <dgm:pt modelId="{934F2CA6-45BD-4B53-BD7F-AB25451A1A33}" type="pres">
      <dgm:prSet presAssocID="{1610930C-3D13-4769-84B8-D0C5A8CB7D7F}" presName="bgRect" presStyleLbl="bgShp" presStyleIdx="3" presStyleCnt="4"/>
      <dgm:spPr/>
    </dgm:pt>
    <dgm:pt modelId="{9F25A310-5205-44A1-AF3A-E5C027D0C5F5}" type="pres">
      <dgm:prSet presAssocID="{1610930C-3D13-4769-84B8-D0C5A8CB7D7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shing"/>
        </a:ext>
      </dgm:extLst>
    </dgm:pt>
    <dgm:pt modelId="{00FF82CB-10C4-4C0C-8C75-0DB9DBFA5576}" type="pres">
      <dgm:prSet presAssocID="{1610930C-3D13-4769-84B8-D0C5A8CB7D7F}" presName="spaceRect" presStyleCnt="0"/>
      <dgm:spPr/>
    </dgm:pt>
    <dgm:pt modelId="{68CA49CD-32DE-4590-B80D-9E4B6FE57090}" type="pres">
      <dgm:prSet presAssocID="{1610930C-3D13-4769-84B8-D0C5A8CB7D7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9984821-A502-4F12-BDD9-B0228E288702}" srcId="{1F48377B-952E-4D3A-9DE5-3D37C552E7C7}" destId="{E48EB2FA-6172-495C-950E-64BFC2A7ABBC}" srcOrd="0" destOrd="0" parTransId="{CC0BB8AB-A2E6-47A9-901C-3587F88BA353}" sibTransId="{1760BBB9-F2FD-4DA3-A346-CA170B25A179}"/>
    <dgm:cxn modelId="{01C41D36-4FC4-4D92-9D0F-134FBE65937A}" type="presOf" srcId="{CAC5A2C9-1E1D-4CA8-ABE9-8A514319365E}" destId="{50BE9067-7DCC-4822-B8B1-0CD3596876F6}" srcOrd="0" destOrd="0" presId="urn:microsoft.com/office/officeart/2018/2/layout/IconVerticalSolidList"/>
    <dgm:cxn modelId="{53D69A95-3D00-493F-A613-4F9398CEDC5F}" type="presOf" srcId="{E48EB2FA-6172-495C-950E-64BFC2A7ABBC}" destId="{B590DDAE-9D97-4375-A62B-00BE71FC6F16}" srcOrd="0" destOrd="0" presId="urn:microsoft.com/office/officeart/2018/2/layout/IconVerticalSolidList"/>
    <dgm:cxn modelId="{22DC5AC1-033E-4549-B0D2-48E0D7086C51}" type="presOf" srcId="{5992C4D6-8238-4AB4-99C0-BEECD094835C}" destId="{80BC1C29-DA0D-4035-AC08-AB936EB1721C}" srcOrd="0" destOrd="0" presId="urn:microsoft.com/office/officeart/2018/2/layout/IconVerticalSolidList"/>
    <dgm:cxn modelId="{A802B3D7-266D-404E-96EF-72FDF40F75BC}" srcId="{1F48377B-952E-4D3A-9DE5-3D37C552E7C7}" destId="{CAC5A2C9-1E1D-4CA8-ABE9-8A514319365E}" srcOrd="2" destOrd="0" parTransId="{7F80B8A0-00DB-4ED2-931C-F967EE847FF2}" sibTransId="{9B89A399-924E-43C4-B3C1-9BBB28553B65}"/>
    <dgm:cxn modelId="{82D75DDE-DA55-4FDE-B008-B9E79645FC01}" srcId="{1F48377B-952E-4D3A-9DE5-3D37C552E7C7}" destId="{5992C4D6-8238-4AB4-99C0-BEECD094835C}" srcOrd="1" destOrd="0" parTransId="{831E3370-86FA-43E7-A15C-A88660922590}" sibTransId="{A4D91D40-97A9-425F-9291-5FB8C82B53E1}"/>
    <dgm:cxn modelId="{0052FAEB-9A71-43D6-87CE-F08495D87E49}" type="presOf" srcId="{1F48377B-952E-4D3A-9DE5-3D37C552E7C7}" destId="{46B81920-7FFF-427F-9162-64C6D065419A}" srcOrd="0" destOrd="0" presId="urn:microsoft.com/office/officeart/2018/2/layout/IconVerticalSolidList"/>
    <dgm:cxn modelId="{C35D67EC-1C96-4053-8B77-595C3266246C}" srcId="{1F48377B-952E-4D3A-9DE5-3D37C552E7C7}" destId="{1610930C-3D13-4769-84B8-D0C5A8CB7D7F}" srcOrd="3" destOrd="0" parTransId="{F200E592-D7CC-49DD-8D6E-06CA82681BF5}" sibTransId="{04004EBC-50B1-400E-B2F4-702EF75F866D}"/>
    <dgm:cxn modelId="{D46192F9-A0F8-4674-A69F-DA3E8D803E5E}" type="presOf" srcId="{1610930C-3D13-4769-84B8-D0C5A8CB7D7F}" destId="{68CA49CD-32DE-4590-B80D-9E4B6FE57090}" srcOrd="0" destOrd="0" presId="urn:microsoft.com/office/officeart/2018/2/layout/IconVerticalSolidList"/>
    <dgm:cxn modelId="{1783FF53-5FFF-41AC-A629-D38A98E502C6}" type="presParOf" srcId="{46B81920-7FFF-427F-9162-64C6D065419A}" destId="{E2038638-CD3C-487D-88BF-0A3A6B1AC987}" srcOrd="0" destOrd="0" presId="urn:microsoft.com/office/officeart/2018/2/layout/IconVerticalSolidList"/>
    <dgm:cxn modelId="{77FD5E83-5D02-4723-9AF6-38829C582D4E}" type="presParOf" srcId="{E2038638-CD3C-487D-88BF-0A3A6B1AC987}" destId="{59E299E5-46D4-40EC-B24A-C778EB164EBE}" srcOrd="0" destOrd="0" presId="urn:microsoft.com/office/officeart/2018/2/layout/IconVerticalSolidList"/>
    <dgm:cxn modelId="{D9883C81-0FEE-4570-A40D-29846CA2A639}" type="presParOf" srcId="{E2038638-CD3C-487D-88BF-0A3A6B1AC987}" destId="{178338FB-1231-41FF-9DE6-CA11C1CEC4DA}" srcOrd="1" destOrd="0" presId="urn:microsoft.com/office/officeart/2018/2/layout/IconVerticalSolidList"/>
    <dgm:cxn modelId="{DAAD169A-D192-4566-8316-449980878A8E}" type="presParOf" srcId="{E2038638-CD3C-487D-88BF-0A3A6B1AC987}" destId="{E96B31EB-88DD-40BA-A121-8A9AC4896305}" srcOrd="2" destOrd="0" presId="urn:microsoft.com/office/officeart/2018/2/layout/IconVerticalSolidList"/>
    <dgm:cxn modelId="{C8BFD3BC-3492-4984-9E8F-097F7CAA6300}" type="presParOf" srcId="{E2038638-CD3C-487D-88BF-0A3A6B1AC987}" destId="{B590DDAE-9D97-4375-A62B-00BE71FC6F16}" srcOrd="3" destOrd="0" presId="urn:microsoft.com/office/officeart/2018/2/layout/IconVerticalSolidList"/>
    <dgm:cxn modelId="{975AC020-2ED8-450B-8558-526A41E1712B}" type="presParOf" srcId="{46B81920-7FFF-427F-9162-64C6D065419A}" destId="{E0A316C7-2145-4F59-B4B9-6415D72C04DB}" srcOrd="1" destOrd="0" presId="urn:microsoft.com/office/officeart/2018/2/layout/IconVerticalSolidList"/>
    <dgm:cxn modelId="{DC25DD1E-CED4-4011-BED6-F3E4476FF176}" type="presParOf" srcId="{46B81920-7FFF-427F-9162-64C6D065419A}" destId="{C59B2FCA-9EE4-4DFF-B335-7EBA7ADAA684}" srcOrd="2" destOrd="0" presId="urn:microsoft.com/office/officeart/2018/2/layout/IconVerticalSolidList"/>
    <dgm:cxn modelId="{C991D3D2-62FC-40A5-A1E4-318D441E200D}" type="presParOf" srcId="{C59B2FCA-9EE4-4DFF-B335-7EBA7ADAA684}" destId="{A46CAAA8-4156-46D0-A948-5C01D3A772E2}" srcOrd="0" destOrd="0" presId="urn:microsoft.com/office/officeart/2018/2/layout/IconVerticalSolidList"/>
    <dgm:cxn modelId="{D4604708-DDB7-401B-8B18-6B42B35862FC}" type="presParOf" srcId="{C59B2FCA-9EE4-4DFF-B335-7EBA7ADAA684}" destId="{D98C4D2C-1623-426D-8781-0A6239CA4010}" srcOrd="1" destOrd="0" presId="urn:microsoft.com/office/officeart/2018/2/layout/IconVerticalSolidList"/>
    <dgm:cxn modelId="{C2AC4DEB-A7D9-4E66-952A-B896C516959B}" type="presParOf" srcId="{C59B2FCA-9EE4-4DFF-B335-7EBA7ADAA684}" destId="{32D78BF6-4790-4883-A4F0-13E1377998E7}" srcOrd="2" destOrd="0" presId="urn:microsoft.com/office/officeart/2018/2/layout/IconVerticalSolidList"/>
    <dgm:cxn modelId="{EA5E3C21-4152-4321-A192-DD30A4922671}" type="presParOf" srcId="{C59B2FCA-9EE4-4DFF-B335-7EBA7ADAA684}" destId="{80BC1C29-DA0D-4035-AC08-AB936EB1721C}" srcOrd="3" destOrd="0" presId="urn:microsoft.com/office/officeart/2018/2/layout/IconVerticalSolidList"/>
    <dgm:cxn modelId="{E4BAB646-72DF-4FD1-A1D1-45D96E75E019}" type="presParOf" srcId="{46B81920-7FFF-427F-9162-64C6D065419A}" destId="{A1AE9C48-D429-45BC-AB28-7BDA837BE0D3}" srcOrd="3" destOrd="0" presId="urn:microsoft.com/office/officeart/2018/2/layout/IconVerticalSolidList"/>
    <dgm:cxn modelId="{28252863-FAC6-4ECF-A054-66134047B7E8}" type="presParOf" srcId="{46B81920-7FFF-427F-9162-64C6D065419A}" destId="{CC30762E-E5C0-4B73-8690-678E6B967378}" srcOrd="4" destOrd="0" presId="urn:microsoft.com/office/officeart/2018/2/layout/IconVerticalSolidList"/>
    <dgm:cxn modelId="{D6DAC044-8B25-472B-BA5D-DD32A4A0CE19}" type="presParOf" srcId="{CC30762E-E5C0-4B73-8690-678E6B967378}" destId="{54DF99DA-D5EC-4FFE-A766-3FFEAD3637F5}" srcOrd="0" destOrd="0" presId="urn:microsoft.com/office/officeart/2018/2/layout/IconVerticalSolidList"/>
    <dgm:cxn modelId="{CFB33199-5195-4D0E-97E7-096652958BF0}" type="presParOf" srcId="{CC30762E-E5C0-4B73-8690-678E6B967378}" destId="{AA481913-8B51-4A1C-A414-10EE925194F4}" srcOrd="1" destOrd="0" presId="urn:microsoft.com/office/officeart/2018/2/layout/IconVerticalSolidList"/>
    <dgm:cxn modelId="{A5B8B75C-6E5D-4952-A2F9-D9322EBF730B}" type="presParOf" srcId="{CC30762E-E5C0-4B73-8690-678E6B967378}" destId="{D0678DA5-87EA-4B78-B7C7-8FC83963FDEC}" srcOrd="2" destOrd="0" presId="urn:microsoft.com/office/officeart/2018/2/layout/IconVerticalSolidList"/>
    <dgm:cxn modelId="{14FC7953-6628-4777-BF9F-0A24A8575828}" type="presParOf" srcId="{CC30762E-E5C0-4B73-8690-678E6B967378}" destId="{50BE9067-7DCC-4822-B8B1-0CD3596876F6}" srcOrd="3" destOrd="0" presId="urn:microsoft.com/office/officeart/2018/2/layout/IconVerticalSolidList"/>
    <dgm:cxn modelId="{767E568A-B9F3-4AD5-BD80-F117696C2C70}" type="presParOf" srcId="{46B81920-7FFF-427F-9162-64C6D065419A}" destId="{09E1C17A-966B-449B-B318-06A05B3AACE4}" srcOrd="5" destOrd="0" presId="urn:microsoft.com/office/officeart/2018/2/layout/IconVerticalSolidList"/>
    <dgm:cxn modelId="{09745CD9-EC01-4920-9D13-31829EC299CF}" type="presParOf" srcId="{46B81920-7FFF-427F-9162-64C6D065419A}" destId="{F9C7E14B-AD2C-4652-89CB-2F0BBB8315F2}" srcOrd="6" destOrd="0" presId="urn:microsoft.com/office/officeart/2018/2/layout/IconVerticalSolidList"/>
    <dgm:cxn modelId="{28B9B0C5-117C-4D8C-9CDF-82765CF76B1D}" type="presParOf" srcId="{F9C7E14B-AD2C-4652-89CB-2F0BBB8315F2}" destId="{934F2CA6-45BD-4B53-BD7F-AB25451A1A33}" srcOrd="0" destOrd="0" presId="urn:microsoft.com/office/officeart/2018/2/layout/IconVerticalSolidList"/>
    <dgm:cxn modelId="{C9CAFFFE-8151-40B3-A5B4-F89E2A0715A0}" type="presParOf" srcId="{F9C7E14B-AD2C-4652-89CB-2F0BBB8315F2}" destId="{9F25A310-5205-44A1-AF3A-E5C027D0C5F5}" srcOrd="1" destOrd="0" presId="urn:microsoft.com/office/officeart/2018/2/layout/IconVerticalSolidList"/>
    <dgm:cxn modelId="{27819E48-DB86-4DBD-BDD7-A78C4AF9A491}" type="presParOf" srcId="{F9C7E14B-AD2C-4652-89CB-2F0BBB8315F2}" destId="{00FF82CB-10C4-4C0C-8C75-0DB9DBFA5576}" srcOrd="2" destOrd="0" presId="urn:microsoft.com/office/officeart/2018/2/layout/IconVerticalSolidList"/>
    <dgm:cxn modelId="{FECD68DF-72CD-4E7C-98B2-83D6085EC48C}" type="presParOf" srcId="{F9C7E14B-AD2C-4652-89CB-2F0BBB8315F2}" destId="{68CA49CD-32DE-4590-B80D-9E4B6FE5709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8013B5B-3441-458B-843B-472D5D67FEBF}" type="doc">
      <dgm:prSet loTypeId="urn:microsoft.com/office/officeart/2016/7/layout/BasicLinearProcessNumbered" loCatId="process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5FAC222-5B4A-462E-8F2E-870D57E9ED16}">
      <dgm:prSet/>
      <dgm:spPr/>
      <dgm:t>
        <a:bodyPr/>
        <a:lstStyle/>
        <a:p>
          <a:r>
            <a:rPr lang="en-CA"/>
            <a:t>Register commercial fish harvesters in the Province of Nova Scotia</a:t>
          </a:r>
          <a:endParaRPr lang="en-US"/>
        </a:p>
      </dgm:t>
    </dgm:pt>
    <dgm:pt modelId="{E3B78ED8-3EA5-4BAA-8C75-C898B71635AF}" type="parTrans" cxnId="{4B047C0E-186E-4B08-B19D-CC2CCF8B2139}">
      <dgm:prSet/>
      <dgm:spPr/>
      <dgm:t>
        <a:bodyPr/>
        <a:lstStyle/>
        <a:p>
          <a:endParaRPr lang="en-US"/>
        </a:p>
      </dgm:t>
    </dgm:pt>
    <dgm:pt modelId="{2502A6BD-A2F7-4742-B0D1-44767DED1846}" type="sibTrans" cxnId="{4B047C0E-186E-4B08-B19D-CC2CCF8B2139}">
      <dgm:prSet phldrT="1"/>
      <dgm:spPr/>
      <dgm:t>
        <a:bodyPr/>
        <a:lstStyle/>
        <a:p>
          <a:r>
            <a:rPr lang="en-US"/>
            <a:t>1</a:t>
          </a:r>
        </a:p>
      </dgm:t>
    </dgm:pt>
    <dgm:pt modelId="{BCD2AA60-E5C1-450A-98AF-049B92437061}">
      <dgm:prSet/>
      <dgm:spPr/>
      <dgm:t>
        <a:bodyPr/>
        <a:lstStyle/>
        <a:p>
          <a:r>
            <a:rPr lang="en-CA" dirty="0"/>
            <a:t>Certify fish harvesters at one of three levels – based on their past experience and training received</a:t>
          </a:r>
          <a:endParaRPr lang="en-US" dirty="0"/>
        </a:p>
      </dgm:t>
    </dgm:pt>
    <dgm:pt modelId="{28581609-682A-4840-9FA1-E640C4CAB21A}" type="parTrans" cxnId="{C586882F-ED3B-40BA-8721-9AB381756D40}">
      <dgm:prSet/>
      <dgm:spPr/>
      <dgm:t>
        <a:bodyPr/>
        <a:lstStyle/>
        <a:p>
          <a:endParaRPr lang="en-US"/>
        </a:p>
      </dgm:t>
    </dgm:pt>
    <dgm:pt modelId="{2466D557-EB86-462E-B274-A17934409131}" type="sibTrans" cxnId="{C586882F-ED3B-40BA-8721-9AB381756D40}">
      <dgm:prSet phldrT="2"/>
      <dgm:spPr/>
      <dgm:t>
        <a:bodyPr/>
        <a:lstStyle/>
        <a:p>
          <a:r>
            <a:rPr lang="en-US"/>
            <a:t>2</a:t>
          </a:r>
        </a:p>
      </dgm:t>
    </dgm:pt>
    <dgm:pt modelId="{5358B725-4400-41D5-9A93-336B21EEE42B}">
      <dgm:prSet/>
      <dgm:spPr/>
      <dgm:t>
        <a:bodyPr/>
        <a:lstStyle/>
        <a:p>
          <a:r>
            <a:rPr lang="en-CA"/>
            <a:t>Administer a training system to help build capacity and knowledge in the industry</a:t>
          </a:r>
          <a:endParaRPr lang="en-US"/>
        </a:p>
      </dgm:t>
    </dgm:pt>
    <dgm:pt modelId="{BEB3CE17-C83C-481C-84A0-71642D333C71}" type="parTrans" cxnId="{408FCB2A-52D1-48B8-B505-6EB1465AE591}">
      <dgm:prSet/>
      <dgm:spPr/>
      <dgm:t>
        <a:bodyPr/>
        <a:lstStyle/>
        <a:p>
          <a:endParaRPr lang="en-US"/>
        </a:p>
      </dgm:t>
    </dgm:pt>
    <dgm:pt modelId="{EED52EB2-EB60-4CA5-9940-F02D9C6CB115}" type="sibTrans" cxnId="{408FCB2A-52D1-48B8-B505-6EB1465AE591}">
      <dgm:prSet phldrT="3"/>
      <dgm:spPr/>
      <dgm:t>
        <a:bodyPr/>
        <a:lstStyle/>
        <a:p>
          <a:r>
            <a:rPr lang="en-US"/>
            <a:t>3</a:t>
          </a:r>
        </a:p>
      </dgm:t>
    </dgm:pt>
    <dgm:pt modelId="{38BD4C38-02E2-4C56-BE6E-8D959C067A90}" type="pres">
      <dgm:prSet presAssocID="{C8013B5B-3441-458B-843B-472D5D67FEBF}" presName="Name0" presStyleCnt="0">
        <dgm:presLayoutVars>
          <dgm:animLvl val="lvl"/>
          <dgm:resizeHandles val="exact"/>
        </dgm:presLayoutVars>
      </dgm:prSet>
      <dgm:spPr/>
    </dgm:pt>
    <dgm:pt modelId="{F58446D3-B992-4C08-846F-0FC5A252D62A}" type="pres">
      <dgm:prSet presAssocID="{B5FAC222-5B4A-462E-8F2E-870D57E9ED16}" presName="compositeNode" presStyleCnt="0">
        <dgm:presLayoutVars>
          <dgm:bulletEnabled val="1"/>
        </dgm:presLayoutVars>
      </dgm:prSet>
      <dgm:spPr/>
    </dgm:pt>
    <dgm:pt modelId="{71504EED-0127-4FFF-A077-C59444667A0E}" type="pres">
      <dgm:prSet presAssocID="{B5FAC222-5B4A-462E-8F2E-870D57E9ED16}" presName="bgRect" presStyleLbl="bgAccFollowNode1" presStyleIdx="0" presStyleCnt="3"/>
      <dgm:spPr/>
    </dgm:pt>
    <dgm:pt modelId="{C6D9C3E6-32EC-4347-AC0D-88FAF02B264D}" type="pres">
      <dgm:prSet presAssocID="{2502A6BD-A2F7-4742-B0D1-44767DED1846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A4A9FD4-3F81-4799-A473-82343BA206B4}" type="pres">
      <dgm:prSet presAssocID="{B5FAC222-5B4A-462E-8F2E-870D57E9ED16}" presName="bottomLine" presStyleLbl="alignNode1" presStyleIdx="1" presStyleCnt="6">
        <dgm:presLayoutVars/>
      </dgm:prSet>
      <dgm:spPr/>
    </dgm:pt>
    <dgm:pt modelId="{C4915166-BD73-4706-9637-E8E4A718D003}" type="pres">
      <dgm:prSet presAssocID="{B5FAC222-5B4A-462E-8F2E-870D57E9ED16}" presName="nodeText" presStyleLbl="bgAccFollowNode1" presStyleIdx="0" presStyleCnt="3">
        <dgm:presLayoutVars>
          <dgm:bulletEnabled val="1"/>
        </dgm:presLayoutVars>
      </dgm:prSet>
      <dgm:spPr/>
    </dgm:pt>
    <dgm:pt modelId="{334D1CBE-862B-4ED6-86CD-FD32A3D50DA2}" type="pres">
      <dgm:prSet presAssocID="{2502A6BD-A2F7-4742-B0D1-44767DED1846}" presName="sibTrans" presStyleCnt="0"/>
      <dgm:spPr/>
    </dgm:pt>
    <dgm:pt modelId="{502714EC-6F7D-463F-BB4E-49E234A1C8C9}" type="pres">
      <dgm:prSet presAssocID="{BCD2AA60-E5C1-450A-98AF-049B92437061}" presName="compositeNode" presStyleCnt="0">
        <dgm:presLayoutVars>
          <dgm:bulletEnabled val="1"/>
        </dgm:presLayoutVars>
      </dgm:prSet>
      <dgm:spPr/>
    </dgm:pt>
    <dgm:pt modelId="{36FFEB59-BB5C-44CA-8A7C-2D1B4801BA91}" type="pres">
      <dgm:prSet presAssocID="{BCD2AA60-E5C1-450A-98AF-049B92437061}" presName="bgRect" presStyleLbl="bgAccFollowNode1" presStyleIdx="1" presStyleCnt="3"/>
      <dgm:spPr/>
    </dgm:pt>
    <dgm:pt modelId="{76534E57-1FE1-45D1-8D86-721DD91C451D}" type="pres">
      <dgm:prSet presAssocID="{2466D557-EB86-462E-B274-A17934409131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AAD69604-F6AA-4F77-A4CC-72F2D9B78A82}" type="pres">
      <dgm:prSet presAssocID="{BCD2AA60-E5C1-450A-98AF-049B92437061}" presName="bottomLine" presStyleLbl="alignNode1" presStyleIdx="3" presStyleCnt="6">
        <dgm:presLayoutVars/>
      </dgm:prSet>
      <dgm:spPr/>
    </dgm:pt>
    <dgm:pt modelId="{D05A1713-BC58-4DBD-8F86-7821086DC6EA}" type="pres">
      <dgm:prSet presAssocID="{BCD2AA60-E5C1-450A-98AF-049B92437061}" presName="nodeText" presStyleLbl="bgAccFollowNode1" presStyleIdx="1" presStyleCnt="3">
        <dgm:presLayoutVars>
          <dgm:bulletEnabled val="1"/>
        </dgm:presLayoutVars>
      </dgm:prSet>
      <dgm:spPr/>
    </dgm:pt>
    <dgm:pt modelId="{E5FDFAC0-7BB6-4634-8F44-5DB0D383C14D}" type="pres">
      <dgm:prSet presAssocID="{2466D557-EB86-462E-B274-A17934409131}" presName="sibTrans" presStyleCnt="0"/>
      <dgm:spPr/>
    </dgm:pt>
    <dgm:pt modelId="{1AEBDB2C-DF91-4B8A-A80F-C172A9C5BEF3}" type="pres">
      <dgm:prSet presAssocID="{5358B725-4400-41D5-9A93-336B21EEE42B}" presName="compositeNode" presStyleCnt="0">
        <dgm:presLayoutVars>
          <dgm:bulletEnabled val="1"/>
        </dgm:presLayoutVars>
      </dgm:prSet>
      <dgm:spPr/>
    </dgm:pt>
    <dgm:pt modelId="{AA616A21-0464-467C-BBCF-FE153DD35631}" type="pres">
      <dgm:prSet presAssocID="{5358B725-4400-41D5-9A93-336B21EEE42B}" presName="bgRect" presStyleLbl="bgAccFollowNode1" presStyleIdx="2" presStyleCnt="3"/>
      <dgm:spPr/>
    </dgm:pt>
    <dgm:pt modelId="{6BD61252-B13A-4D91-B89A-C28AD39A6912}" type="pres">
      <dgm:prSet presAssocID="{EED52EB2-EB60-4CA5-9940-F02D9C6CB115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61086912-5DBE-4815-ABB4-BFB34A582E60}" type="pres">
      <dgm:prSet presAssocID="{5358B725-4400-41D5-9A93-336B21EEE42B}" presName="bottomLine" presStyleLbl="alignNode1" presStyleIdx="5" presStyleCnt="6">
        <dgm:presLayoutVars/>
      </dgm:prSet>
      <dgm:spPr/>
    </dgm:pt>
    <dgm:pt modelId="{D7626139-CC9E-49CC-BF7C-BBBEDED7F6B0}" type="pres">
      <dgm:prSet presAssocID="{5358B725-4400-41D5-9A93-336B21EEE42B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F2D8490B-961C-4BB3-BD7D-C4FC696E9D8E}" type="presOf" srcId="{5358B725-4400-41D5-9A93-336B21EEE42B}" destId="{D7626139-CC9E-49CC-BF7C-BBBEDED7F6B0}" srcOrd="1" destOrd="0" presId="urn:microsoft.com/office/officeart/2016/7/layout/BasicLinearProcessNumbered"/>
    <dgm:cxn modelId="{4B047C0E-186E-4B08-B19D-CC2CCF8B2139}" srcId="{C8013B5B-3441-458B-843B-472D5D67FEBF}" destId="{B5FAC222-5B4A-462E-8F2E-870D57E9ED16}" srcOrd="0" destOrd="0" parTransId="{E3B78ED8-3EA5-4BAA-8C75-C898B71635AF}" sibTransId="{2502A6BD-A2F7-4742-B0D1-44767DED1846}"/>
    <dgm:cxn modelId="{E903E711-AEF1-4AC6-85A6-42C152BA4346}" type="presOf" srcId="{5358B725-4400-41D5-9A93-336B21EEE42B}" destId="{AA616A21-0464-467C-BBCF-FE153DD35631}" srcOrd="0" destOrd="0" presId="urn:microsoft.com/office/officeart/2016/7/layout/BasicLinearProcessNumbered"/>
    <dgm:cxn modelId="{037DF71B-B9BA-4B16-87C3-C02067664B21}" type="presOf" srcId="{B5FAC222-5B4A-462E-8F2E-870D57E9ED16}" destId="{71504EED-0127-4FFF-A077-C59444667A0E}" srcOrd="0" destOrd="0" presId="urn:microsoft.com/office/officeart/2016/7/layout/BasicLinearProcessNumbered"/>
    <dgm:cxn modelId="{4467E124-26E9-445C-B81B-953D8110CF5B}" type="presOf" srcId="{2502A6BD-A2F7-4742-B0D1-44767DED1846}" destId="{C6D9C3E6-32EC-4347-AC0D-88FAF02B264D}" srcOrd="0" destOrd="0" presId="urn:microsoft.com/office/officeart/2016/7/layout/BasicLinearProcessNumbered"/>
    <dgm:cxn modelId="{408FCB2A-52D1-48B8-B505-6EB1465AE591}" srcId="{C8013B5B-3441-458B-843B-472D5D67FEBF}" destId="{5358B725-4400-41D5-9A93-336B21EEE42B}" srcOrd="2" destOrd="0" parTransId="{BEB3CE17-C83C-481C-84A0-71642D333C71}" sibTransId="{EED52EB2-EB60-4CA5-9940-F02D9C6CB115}"/>
    <dgm:cxn modelId="{C586882F-ED3B-40BA-8721-9AB381756D40}" srcId="{C8013B5B-3441-458B-843B-472D5D67FEBF}" destId="{BCD2AA60-E5C1-450A-98AF-049B92437061}" srcOrd="1" destOrd="0" parTransId="{28581609-682A-4840-9FA1-E640C4CAB21A}" sibTransId="{2466D557-EB86-462E-B274-A17934409131}"/>
    <dgm:cxn modelId="{8E1A4140-E26A-4A35-B258-76D55A898990}" type="presOf" srcId="{2466D557-EB86-462E-B274-A17934409131}" destId="{76534E57-1FE1-45D1-8D86-721DD91C451D}" srcOrd="0" destOrd="0" presId="urn:microsoft.com/office/officeart/2016/7/layout/BasicLinearProcessNumbered"/>
    <dgm:cxn modelId="{55062354-3548-4265-8B46-0EB9FCC9059E}" type="presOf" srcId="{BCD2AA60-E5C1-450A-98AF-049B92437061}" destId="{D05A1713-BC58-4DBD-8F86-7821086DC6EA}" srcOrd="1" destOrd="0" presId="urn:microsoft.com/office/officeart/2016/7/layout/BasicLinearProcessNumbered"/>
    <dgm:cxn modelId="{8791DB77-79C2-47EA-8884-821BE0317927}" type="presOf" srcId="{B5FAC222-5B4A-462E-8F2E-870D57E9ED16}" destId="{C4915166-BD73-4706-9637-E8E4A718D003}" srcOrd="1" destOrd="0" presId="urn:microsoft.com/office/officeart/2016/7/layout/BasicLinearProcessNumbered"/>
    <dgm:cxn modelId="{4A04BE7A-DE8A-4B96-9D58-5008FE471109}" type="presOf" srcId="{C8013B5B-3441-458B-843B-472D5D67FEBF}" destId="{38BD4C38-02E2-4C56-BE6E-8D959C067A90}" srcOrd="0" destOrd="0" presId="urn:microsoft.com/office/officeart/2016/7/layout/BasicLinearProcessNumbered"/>
    <dgm:cxn modelId="{36C5BF8A-EF6A-4495-BC4A-F4F416DADD09}" type="presOf" srcId="{BCD2AA60-E5C1-450A-98AF-049B92437061}" destId="{36FFEB59-BB5C-44CA-8A7C-2D1B4801BA91}" srcOrd="0" destOrd="0" presId="urn:microsoft.com/office/officeart/2016/7/layout/BasicLinearProcessNumbered"/>
    <dgm:cxn modelId="{DA4B18EF-D5E4-4258-8635-5D1CB2C4934C}" type="presOf" srcId="{EED52EB2-EB60-4CA5-9940-F02D9C6CB115}" destId="{6BD61252-B13A-4D91-B89A-C28AD39A6912}" srcOrd="0" destOrd="0" presId="urn:microsoft.com/office/officeart/2016/7/layout/BasicLinearProcessNumbered"/>
    <dgm:cxn modelId="{92EEF1A5-4505-4AD9-9E2D-A3D85A0A2A3D}" type="presParOf" srcId="{38BD4C38-02E2-4C56-BE6E-8D959C067A90}" destId="{F58446D3-B992-4C08-846F-0FC5A252D62A}" srcOrd="0" destOrd="0" presId="urn:microsoft.com/office/officeart/2016/7/layout/BasicLinearProcessNumbered"/>
    <dgm:cxn modelId="{6CDB6785-1D07-44C7-896C-688034F4E5E3}" type="presParOf" srcId="{F58446D3-B992-4C08-846F-0FC5A252D62A}" destId="{71504EED-0127-4FFF-A077-C59444667A0E}" srcOrd="0" destOrd="0" presId="urn:microsoft.com/office/officeart/2016/7/layout/BasicLinearProcessNumbered"/>
    <dgm:cxn modelId="{F945644C-7AD1-47B9-9DE9-72DD69AEE340}" type="presParOf" srcId="{F58446D3-B992-4C08-846F-0FC5A252D62A}" destId="{C6D9C3E6-32EC-4347-AC0D-88FAF02B264D}" srcOrd="1" destOrd="0" presId="urn:microsoft.com/office/officeart/2016/7/layout/BasicLinearProcessNumbered"/>
    <dgm:cxn modelId="{CF1DDD05-FE13-4FB7-871C-E12EC742D2FD}" type="presParOf" srcId="{F58446D3-B992-4C08-846F-0FC5A252D62A}" destId="{7A4A9FD4-3F81-4799-A473-82343BA206B4}" srcOrd="2" destOrd="0" presId="urn:microsoft.com/office/officeart/2016/7/layout/BasicLinearProcessNumbered"/>
    <dgm:cxn modelId="{12EF94A1-7DE9-48D6-ACE9-6A4C8A8B15D2}" type="presParOf" srcId="{F58446D3-B992-4C08-846F-0FC5A252D62A}" destId="{C4915166-BD73-4706-9637-E8E4A718D003}" srcOrd="3" destOrd="0" presId="urn:microsoft.com/office/officeart/2016/7/layout/BasicLinearProcessNumbered"/>
    <dgm:cxn modelId="{E0BD9C6A-5379-4457-A812-8A934EE69BFF}" type="presParOf" srcId="{38BD4C38-02E2-4C56-BE6E-8D959C067A90}" destId="{334D1CBE-862B-4ED6-86CD-FD32A3D50DA2}" srcOrd="1" destOrd="0" presId="urn:microsoft.com/office/officeart/2016/7/layout/BasicLinearProcessNumbered"/>
    <dgm:cxn modelId="{630CFA53-D2A1-4B5A-AA8B-2D133974838F}" type="presParOf" srcId="{38BD4C38-02E2-4C56-BE6E-8D959C067A90}" destId="{502714EC-6F7D-463F-BB4E-49E234A1C8C9}" srcOrd="2" destOrd="0" presId="urn:microsoft.com/office/officeart/2016/7/layout/BasicLinearProcessNumbered"/>
    <dgm:cxn modelId="{DAF230D1-2FAD-4467-9AEF-6A9ECAFA60F1}" type="presParOf" srcId="{502714EC-6F7D-463F-BB4E-49E234A1C8C9}" destId="{36FFEB59-BB5C-44CA-8A7C-2D1B4801BA91}" srcOrd="0" destOrd="0" presId="urn:microsoft.com/office/officeart/2016/7/layout/BasicLinearProcessNumbered"/>
    <dgm:cxn modelId="{4EA11FE2-C98E-4D34-9A7C-D8658E7E578F}" type="presParOf" srcId="{502714EC-6F7D-463F-BB4E-49E234A1C8C9}" destId="{76534E57-1FE1-45D1-8D86-721DD91C451D}" srcOrd="1" destOrd="0" presId="urn:microsoft.com/office/officeart/2016/7/layout/BasicLinearProcessNumbered"/>
    <dgm:cxn modelId="{8442EA84-0F1E-4E5C-8BFE-10CDCDEB8DE8}" type="presParOf" srcId="{502714EC-6F7D-463F-BB4E-49E234A1C8C9}" destId="{AAD69604-F6AA-4F77-A4CC-72F2D9B78A82}" srcOrd="2" destOrd="0" presId="urn:microsoft.com/office/officeart/2016/7/layout/BasicLinearProcessNumbered"/>
    <dgm:cxn modelId="{B527BFCC-D6F8-4DBA-A96D-043F7E3DE649}" type="presParOf" srcId="{502714EC-6F7D-463F-BB4E-49E234A1C8C9}" destId="{D05A1713-BC58-4DBD-8F86-7821086DC6EA}" srcOrd="3" destOrd="0" presId="urn:microsoft.com/office/officeart/2016/7/layout/BasicLinearProcessNumbered"/>
    <dgm:cxn modelId="{10EF25C7-1D35-41F8-8D22-C56AC3ABDA98}" type="presParOf" srcId="{38BD4C38-02E2-4C56-BE6E-8D959C067A90}" destId="{E5FDFAC0-7BB6-4634-8F44-5DB0D383C14D}" srcOrd="3" destOrd="0" presId="urn:microsoft.com/office/officeart/2016/7/layout/BasicLinearProcessNumbered"/>
    <dgm:cxn modelId="{DCB3164A-D507-4035-8BBC-312EA1865120}" type="presParOf" srcId="{38BD4C38-02E2-4C56-BE6E-8D959C067A90}" destId="{1AEBDB2C-DF91-4B8A-A80F-C172A9C5BEF3}" srcOrd="4" destOrd="0" presId="urn:microsoft.com/office/officeart/2016/7/layout/BasicLinearProcessNumbered"/>
    <dgm:cxn modelId="{473C70C1-D7A4-4F17-AE17-B07EA45CC56C}" type="presParOf" srcId="{1AEBDB2C-DF91-4B8A-A80F-C172A9C5BEF3}" destId="{AA616A21-0464-467C-BBCF-FE153DD35631}" srcOrd="0" destOrd="0" presId="urn:microsoft.com/office/officeart/2016/7/layout/BasicLinearProcessNumbered"/>
    <dgm:cxn modelId="{B4BEB36B-4BED-44F5-9FBE-094832CA9615}" type="presParOf" srcId="{1AEBDB2C-DF91-4B8A-A80F-C172A9C5BEF3}" destId="{6BD61252-B13A-4D91-B89A-C28AD39A6912}" srcOrd="1" destOrd="0" presId="urn:microsoft.com/office/officeart/2016/7/layout/BasicLinearProcessNumbered"/>
    <dgm:cxn modelId="{EF632E20-A76C-4758-A645-EA1B9FD87F2D}" type="presParOf" srcId="{1AEBDB2C-DF91-4B8A-A80F-C172A9C5BEF3}" destId="{61086912-5DBE-4815-ABB4-BFB34A582E60}" srcOrd="2" destOrd="0" presId="urn:microsoft.com/office/officeart/2016/7/layout/BasicLinearProcessNumbered"/>
    <dgm:cxn modelId="{39851584-D88D-4A84-A25F-4A198D4ED163}" type="presParOf" srcId="{1AEBDB2C-DF91-4B8A-A80F-C172A9C5BEF3}" destId="{D7626139-CC9E-49CC-BF7C-BBBEDED7F6B0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F8861C-9FC2-4EFA-BD62-71050924721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52E58B-B8AC-4606-B7B7-8510696E83DC}">
      <dgm:prSet/>
      <dgm:spPr/>
      <dgm:t>
        <a:bodyPr/>
        <a:lstStyle/>
        <a:p>
          <a:r>
            <a:rPr lang="en-US"/>
            <a:t>Registration was launched Oct 13, 2021</a:t>
          </a:r>
        </a:p>
      </dgm:t>
    </dgm:pt>
    <dgm:pt modelId="{B39613B9-B224-4CDB-9ABF-8B0AD66276A2}" type="parTrans" cxnId="{147046EB-2B6C-4C1C-AD67-5F63B16D00DE}">
      <dgm:prSet/>
      <dgm:spPr/>
      <dgm:t>
        <a:bodyPr/>
        <a:lstStyle/>
        <a:p>
          <a:endParaRPr lang="en-US"/>
        </a:p>
      </dgm:t>
    </dgm:pt>
    <dgm:pt modelId="{2F51FD69-3B96-41D6-BB19-0D4A501CC9D1}" type="sibTrans" cxnId="{147046EB-2B6C-4C1C-AD67-5F63B16D00DE}">
      <dgm:prSet/>
      <dgm:spPr/>
      <dgm:t>
        <a:bodyPr/>
        <a:lstStyle/>
        <a:p>
          <a:endParaRPr lang="en-US"/>
        </a:p>
      </dgm:t>
    </dgm:pt>
    <dgm:pt modelId="{70EED68C-4F81-490C-B227-BDB284F9DDE2}">
      <dgm:prSet/>
      <dgm:spPr/>
      <dgm:t>
        <a:bodyPr/>
        <a:lstStyle/>
        <a:p>
          <a:r>
            <a:rPr lang="en-US" dirty="0"/>
            <a:t>4 full years of operations have been completed.</a:t>
          </a:r>
        </a:p>
      </dgm:t>
    </dgm:pt>
    <dgm:pt modelId="{14D68E47-51D2-49A6-8180-A1E3ABA76A16}" type="parTrans" cxnId="{0BD9DD86-E8B2-4B8B-89EB-35A006972EE6}">
      <dgm:prSet/>
      <dgm:spPr/>
      <dgm:t>
        <a:bodyPr/>
        <a:lstStyle/>
        <a:p>
          <a:endParaRPr lang="en-US"/>
        </a:p>
      </dgm:t>
    </dgm:pt>
    <dgm:pt modelId="{E7C76EE5-91EC-439C-88DC-09DA3AD0A93F}" type="sibTrans" cxnId="{0BD9DD86-E8B2-4B8B-89EB-35A006972EE6}">
      <dgm:prSet/>
      <dgm:spPr/>
      <dgm:t>
        <a:bodyPr/>
        <a:lstStyle/>
        <a:p>
          <a:endParaRPr lang="en-US"/>
        </a:p>
      </dgm:t>
    </dgm:pt>
    <dgm:pt modelId="{63F6977C-434D-4641-881F-181EF14EC90D}">
      <dgm:prSet/>
      <dgm:spPr/>
      <dgm:t>
        <a:bodyPr/>
        <a:lstStyle/>
        <a:p>
          <a:r>
            <a:rPr lang="en-US" dirty="0"/>
            <a:t>Total of 617 registered in 2021, 1362 fish harvesters registered in 2022, 1467 in 2023, 2085 in 2024</a:t>
          </a:r>
        </a:p>
      </dgm:t>
    </dgm:pt>
    <dgm:pt modelId="{9C3DE78C-B77F-496F-9F96-ABAEC768AF5A}" type="parTrans" cxnId="{EA2BA59A-C5A9-4139-BBD6-0919A530BA7D}">
      <dgm:prSet/>
      <dgm:spPr/>
      <dgm:t>
        <a:bodyPr/>
        <a:lstStyle/>
        <a:p>
          <a:endParaRPr lang="en-US"/>
        </a:p>
      </dgm:t>
    </dgm:pt>
    <dgm:pt modelId="{EE0F3539-BBEF-4BA0-AAB1-FD8C4E0B8ACD}" type="sibTrans" cxnId="{EA2BA59A-C5A9-4139-BBD6-0919A530BA7D}">
      <dgm:prSet/>
      <dgm:spPr/>
      <dgm:t>
        <a:bodyPr/>
        <a:lstStyle/>
        <a:p>
          <a:endParaRPr lang="en-US"/>
        </a:p>
      </dgm:t>
    </dgm:pt>
    <dgm:pt modelId="{B248A1C6-F525-48E0-AE8C-D2638933CF92}">
      <dgm:prSet/>
      <dgm:spPr/>
      <dgm:t>
        <a:bodyPr/>
        <a:lstStyle/>
        <a:p>
          <a:r>
            <a:rPr lang="en-US" dirty="0"/>
            <a:t>Since Sept 30, 2025–  1382 have registered.  </a:t>
          </a:r>
        </a:p>
      </dgm:t>
    </dgm:pt>
    <dgm:pt modelId="{52A78EC5-2D43-4C3F-9844-E69CEB29B310}" type="parTrans" cxnId="{77047BF4-7FF0-498C-B396-F83AEBFBA15E}">
      <dgm:prSet/>
      <dgm:spPr/>
      <dgm:t>
        <a:bodyPr/>
        <a:lstStyle/>
        <a:p>
          <a:endParaRPr lang="en-US"/>
        </a:p>
      </dgm:t>
    </dgm:pt>
    <dgm:pt modelId="{3376ECDA-3858-4F1C-BD2F-ED5FB6F88DFD}" type="sibTrans" cxnId="{77047BF4-7FF0-498C-B396-F83AEBFBA15E}">
      <dgm:prSet/>
      <dgm:spPr/>
      <dgm:t>
        <a:bodyPr/>
        <a:lstStyle/>
        <a:p>
          <a:endParaRPr lang="en-US"/>
        </a:p>
      </dgm:t>
    </dgm:pt>
    <dgm:pt modelId="{8869BF14-6BAC-4C47-B286-478A14F483EB}">
      <dgm:prSet/>
      <dgm:spPr/>
      <dgm:t>
        <a:bodyPr/>
        <a:lstStyle/>
        <a:p>
          <a:r>
            <a:rPr lang="en-US" dirty="0"/>
            <a:t>Since our launch 6913 have registered.</a:t>
          </a:r>
        </a:p>
      </dgm:t>
    </dgm:pt>
    <dgm:pt modelId="{DBBB1A6C-9731-4FE6-90AA-4E28F979D793}" type="parTrans" cxnId="{19B6F229-0BBF-4770-98DC-ECA2A9645463}">
      <dgm:prSet/>
      <dgm:spPr/>
      <dgm:t>
        <a:bodyPr/>
        <a:lstStyle/>
        <a:p>
          <a:endParaRPr lang="en-US"/>
        </a:p>
      </dgm:t>
    </dgm:pt>
    <dgm:pt modelId="{FE49DBC1-8B25-4BFD-81B4-A41F28E9B438}" type="sibTrans" cxnId="{19B6F229-0BBF-4770-98DC-ECA2A9645463}">
      <dgm:prSet/>
      <dgm:spPr/>
      <dgm:t>
        <a:bodyPr/>
        <a:lstStyle/>
        <a:p>
          <a:endParaRPr lang="en-US"/>
        </a:p>
      </dgm:t>
    </dgm:pt>
    <dgm:pt modelId="{523AE5F2-AA16-42E5-9265-B38DE4CAA5AD}">
      <dgm:prSet/>
      <dgm:spPr/>
      <dgm:t>
        <a:bodyPr/>
        <a:lstStyle/>
        <a:p>
          <a:r>
            <a:rPr lang="en-US"/>
            <a:t>We track the zone they are from for future planning purposes for training, outreach, etc</a:t>
          </a:r>
        </a:p>
      </dgm:t>
    </dgm:pt>
    <dgm:pt modelId="{E5D01483-38A6-494E-9260-0A0140247032}" type="parTrans" cxnId="{37A33DEB-F868-439F-A0BE-93BBCD4C33EC}">
      <dgm:prSet/>
      <dgm:spPr/>
      <dgm:t>
        <a:bodyPr/>
        <a:lstStyle/>
        <a:p>
          <a:endParaRPr lang="en-US"/>
        </a:p>
      </dgm:t>
    </dgm:pt>
    <dgm:pt modelId="{EFB62806-2837-42E7-9DED-1424D94B0949}" type="sibTrans" cxnId="{37A33DEB-F868-439F-A0BE-93BBCD4C33EC}">
      <dgm:prSet/>
      <dgm:spPr/>
      <dgm:t>
        <a:bodyPr/>
        <a:lstStyle/>
        <a:p>
          <a:endParaRPr lang="en-US"/>
        </a:p>
      </dgm:t>
    </dgm:pt>
    <dgm:pt modelId="{8847CA0F-0D00-4F78-830A-2877850A93A8}">
      <dgm:prSet/>
      <dgm:spPr/>
      <dgm:t>
        <a:bodyPr/>
        <a:lstStyle/>
        <a:p>
          <a:r>
            <a:rPr lang="en-US" dirty="0"/>
            <a:t>2026 Registration opened August 1, 2025</a:t>
          </a:r>
        </a:p>
      </dgm:t>
    </dgm:pt>
    <dgm:pt modelId="{A562E0C7-0A25-4479-A57E-A29A533D3EFB}" type="parTrans" cxnId="{30CCF9A4-0E00-4C31-A741-1B647E176512}">
      <dgm:prSet/>
      <dgm:spPr/>
      <dgm:t>
        <a:bodyPr/>
        <a:lstStyle/>
        <a:p>
          <a:endParaRPr lang="en-US"/>
        </a:p>
      </dgm:t>
    </dgm:pt>
    <dgm:pt modelId="{DB6B454F-6329-4F50-B393-0FC29C2310FE}" type="sibTrans" cxnId="{30CCF9A4-0E00-4C31-A741-1B647E176512}">
      <dgm:prSet/>
      <dgm:spPr/>
      <dgm:t>
        <a:bodyPr/>
        <a:lstStyle/>
        <a:p>
          <a:endParaRPr lang="en-US"/>
        </a:p>
      </dgm:t>
    </dgm:pt>
    <dgm:pt modelId="{403F1BF5-8DEC-49ED-94D9-3C07C692B5A2}" type="pres">
      <dgm:prSet presAssocID="{DCF8861C-9FC2-4EFA-BD62-710509247214}" presName="vert0" presStyleCnt="0">
        <dgm:presLayoutVars>
          <dgm:dir/>
          <dgm:animOne val="branch"/>
          <dgm:animLvl val="lvl"/>
        </dgm:presLayoutVars>
      </dgm:prSet>
      <dgm:spPr/>
    </dgm:pt>
    <dgm:pt modelId="{C3CF0FED-E6E5-46A3-8412-026BC692ADBC}" type="pres">
      <dgm:prSet presAssocID="{C452E58B-B8AC-4606-B7B7-8510696E83DC}" presName="thickLine" presStyleLbl="alignNode1" presStyleIdx="0" presStyleCnt="7"/>
      <dgm:spPr/>
    </dgm:pt>
    <dgm:pt modelId="{2ECD4228-8BE8-4DCC-B9F0-45C914237E04}" type="pres">
      <dgm:prSet presAssocID="{C452E58B-B8AC-4606-B7B7-8510696E83DC}" presName="horz1" presStyleCnt="0"/>
      <dgm:spPr/>
    </dgm:pt>
    <dgm:pt modelId="{80908C51-861D-428D-9FFB-7D952BAD6C3E}" type="pres">
      <dgm:prSet presAssocID="{C452E58B-B8AC-4606-B7B7-8510696E83DC}" presName="tx1" presStyleLbl="revTx" presStyleIdx="0" presStyleCnt="7"/>
      <dgm:spPr/>
    </dgm:pt>
    <dgm:pt modelId="{E0FCE64A-41E7-474A-A8A8-0259719012C1}" type="pres">
      <dgm:prSet presAssocID="{C452E58B-B8AC-4606-B7B7-8510696E83DC}" presName="vert1" presStyleCnt="0"/>
      <dgm:spPr/>
    </dgm:pt>
    <dgm:pt modelId="{2391F7AE-2308-41A3-933F-3EEAE3E01D89}" type="pres">
      <dgm:prSet presAssocID="{70EED68C-4F81-490C-B227-BDB284F9DDE2}" presName="thickLine" presStyleLbl="alignNode1" presStyleIdx="1" presStyleCnt="7"/>
      <dgm:spPr/>
    </dgm:pt>
    <dgm:pt modelId="{9A8CD6DB-FED0-4B87-846F-729DC8884DC6}" type="pres">
      <dgm:prSet presAssocID="{70EED68C-4F81-490C-B227-BDB284F9DDE2}" presName="horz1" presStyleCnt="0"/>
      <dgm:spPr/>
    </dgm:pt>
    <dgm:pt modelId="{33B039A8-341C-4DD0-9EDE-FAFEC8E870AB}" type="pres">
      <dgm:prSet presAssocID="{70EED68C-4F81-490C-B227-BDB284F9DDE2}" presName="tx1" presStyleLbl="revTx" presStyleIdx="1" presStyleCnt="7"/>
      <dgm:spPr/>
    </dgm:pt>
    <dgm:pt modelId="{CC39F507-1AFA-4192-A6C1-2D739FC945CA}" type="pres">
      <dgm:prSet presAssocID="{70EED68C-4F81-490C-B227-BDB284F9DDE2}" presName="vert1" presStyleCnt="0"/>
      <dgm:spPr/>
    </dgm:pt>
    <dgm:pt modelId="{58D05E88-E133-4855-B875-0FC554E4A328}" type="pres">
      <dgm:prSet presAssocID="{63F6977C-434D-4641-881F-181EF14EC90D}" presName="thickLine" presStyleLbl="alignNode1" presStyleIdx="2" presStyleCnt="7"/>
      <dgm:spPr/>
    </dgm:pt>
    <dgm:pt modelId="{53342ECC-2152-4B9B-98D7-BADF6E7622AE}" type="pres">
      <dgm:prSet presAssocID="{63F6977C-434D-4641-881F-181EF14EC90D}" presName="horz1" presStyleCnt="0"/>
      <dgm:spPr/>
    </dgm:pt>
    <dgm:pt modelId="{ACB19161-1CDC-4888-B957-44A3C117B934}" type="pres">
      <dgm:prSet presAssocID="{63F6977C-434D-4641-881F-181EF14EC90D}" presName="tx1" presStyleLbl="revTx" presStyleIdx="2" presStyleCnt="7"/>
      <dgm:spPr/>
    </dgm:pt>
    <dgm:pt modelId="{3F099CFD-1B7A-48A5-85CD-1743C580AFF3}" type="pres">
      <dgm:prSet presAssocID="{63F6977C-434D-4641-881F-181EF14EC90D}" presName="vert1" presStyleCnt="0"/>
      <dgm:spPr/>
    </dgm:pt>
    <dgm:pt modelId="{B198152C-F323-4D3C-A272-1C19139383CD}" type="pres">
      <dgm:prSet presAssocID="{B248A1C6-F525-48E0-AE8C-D2638933CF92}" presName="thickLine" presStyleLbl="alignNode1" presStyleIdx="3" presStyleCnt="7"/>
      <dgm:spPr/>
    </dgm:pt>
    <dgm:pt modelId="{39F3BCBD-BBD1-405B-BA0D-28051F4838D6}" type="pres">
      <dgm:prSet presAssocID="{B248A1C6-F525-48E0-AE8C-D2638933CF92}" presName="horz1" presStyleCnt="0"/>
      <dgm:spPr/>
    </dgm:pt>
    <dgm:pt modelId="{FF04A402-6AEA-43F1-8A03-D8C1AE5009A0}" type="pres">
      <dgm:prSet presAssocID="{B248A1C6-F525-48E0-AE8C-D2638933CF92}" presName="tx1" presStyleLbl="revTx" presStyleIdx="3" presStyleCnt="7"/>
      <dgm:spPr/>
    </dgm:pt>
    <dgm:pt modelId="{ECDEEC0E-F849-4EDE-951A-C1E705648166}" type="pres">
      <dgm:prSet presAssocID="{B248A1C6-F525-48E0-AE8C-D2638933CF92}" presName="vert1" presStyleCnt="0"/>
      <dgm:spPr/>
    </dgm:pt>
    <dgm:pt modelId="{1E319658-BD28-4626-B8F0-5860245CFDDA}" type="pres">
      <dgm:prSet presAssocID="{8869BF14-6BAC-4C47-B286-478A14F483EB}" presName="thickLine" presStyleLbl="alignNode1" presStyleIdx="4" presStyleCnt="7"/>
      <dgm:spPr/>
    </dgm:pt>
    <dgm:pt modelId="{38BD812F-CBE3-48DE-9CDC-B12F4E6BBB65}" type="pres">
      <dgm:prSet presAssocID="{8869BF14-6BAC-4C47-B286-478A14F483EB}" presName="horz1" presStyleCnt="0"/>
      <dgm:spPr/>
    </dgm:pt>
    <dgm:pt modelId="{9508CCF9-77A0-4DA8-8074-2CD956AB16E8}" type="pres">
      <dgm:prSet presAssocID="{8869BF14-6BAC-4C47-B286-478A14F483EB}" presName="tx1" presStyleLbl="revTx" presStyleIdx="4" presStyleCnt="7"/>
      <dgm:spPr/>
    </dgm:pt>
    <dgm:pt modelId="{215755DB-179E-4BE4-87E6-88F7AC3FDB68}" type="pres">
      <dgm:prSet presAssocID="{8869BF14-6BAC-4C47-B286-478A14F483EB}" presName="vert1" presStyleCnt="0"/>
      <dgm:spPr/>
    </dgm:pt>
    <dgm:pt modelId="{D4896096-778D-46AC-AD65-5DEE3234DE65}" type="pres">
      <dgm:prSet presAssocID="{523AE5F2-AA16-42E5-9265-B38DE4CAA5AD}" presName="thickLine" presStyleLbl="alignNode1" presStyleIdx="5" presStyleCnt="7"/>
      <dgm:spPr/>
    </dgm:pt>
    <dgm:pt modelId="{93051841-DFC6-4909-A153-CE2EC78A0CF2}" type="pres">
      <dgm:prSet presAssocID="{523AE5F2-AA16-42E5-9265-B38DE4CAA5AD}" presName="horz1" presStyleCnt="0"/>
      <dgm:spPr/>
    </dgm:pt>
    <dgm:pt modelId="{80B5F47C-71C6-4169-8EAA-249DC6765247}" type="pres">
      <dgm:prSet presAssocID="{523AE5F2-AA16-42E5-9265-B38DE4CAA5AD}" presName="tx1" presStyleLbl="revTx" presStyleIdx="5" presStyleCnt="7"/>
      <dgm:spPr/>
    </dgm:pt>
    <dgm:pt modelId="{9FB0229A-4E43-413C-81C1-F5F12798DC8D}" type="pres">
      <dgm:prSet presAssocID="{523AE5F2-AA16-42E5-9265-B38DE4CAA5AD}" presName="vert1" presStyleCnt="0"/>
      <dgm:spPr/>
    </dgm:pt>
    <dgm:pt modelId="{3B94EF9C-6D01-4F86-88C2-FCFB267EA547}" type="pres">
      <dgm:prSet presAssocID="{8847CA0F-0D00-4F78-830A-2877850A93A8}" presName="thickLine" presStyleLbl="alignNode1" presStyleIdx="6" presStyleCnt="7"/>
      <dgm:spPr/>
    </dgm:pt>
    <dgm:pt modelId="{BE761CE5-9BCC-4EB9-A0AE-4D76C5403EE5}" type="pres">
      <dgm:prSet presAssocID="{8847CA0F-0D00-4F78-830A-2877850A93A8}" presName="horz1" presStyleCnt="0"/>
      <dgm:spPr/>
    </dgm:pt>
    <dgm:pt modelId="{15BB2F98-3AE6-4E43-909E-5A98770BE94D}" type="pres">
      <dgm:prSet presAssocID="{8847CA0F-0D00-4F78-830A-2877850A93A8}" presName="tx1" presStyleLbl="revTx" presStyleIdx="6" presStyleCnt="7"/>
      <dgm:spPr/>
    </dgm:pt>
    <dgm:pt modelId="{A526D055-6F4E-458B-843E-42508C89292E}" type="pres">
      <dgm:prSet presAssocID="{8847CA0F-0D00-4F78-830A-2877850A93A8}" presName="vert1" presStyleCnt="0"/>
      <dgm:spPr/>
    </dgm:pt>
  </dgm:ptLst>
  <dgm:cxnLst>
    <dgm:cxn modelId="{4DEF530D-AFC1-4A2E-BE6C-79365E4ACEFF}" type="presOf" srcId="{63F6977C-434D-4641-881F-181EF14EC90D}" destId="{ACB19161-1CDC-4888-B957-44A3C117B934}" srcOrd="0" destOrd="0" presId="urn:microsoft.com/office/officeart/2008/layout/LinedList"/>
    <dgm:cxn modelId="{19B6F229-0BBF-4770-98DC-ECA2A9645463}" srcId="{DCF8861C-9FC2-4EFA-BD62-710509247214}" destId="{8869BF14-6BAC-4C47-B286-478A14F483EB}" srcOrd="4" destOrd="0" parTransId="{DBBB1A6C-9731-4FE6-90AA-4E28F979D793}" sibTransId="{FE49DBC1-8B25-4BFD-81B4-A41F28E9B438}"/>
    <dgm:cxn modelId="{4911D033-C8EA-443F-8626-B2918BF717CF}" type="presOf" srcId="{8869BF14-6BAC-4C47-B286-478A14F483EB}" destId="{9508CCF9-77A0-4DA8-8074-2CD956AB16E8}" srcOrd="0" destOrd="0" presId="urn:microsoft.com/office/officeart/2008/layout/LinedList"/>
    <dgm:cxn modelId="{D0148F36-929E-47CF-981B-451BAF3C9B05}" type="presOf" srcId="{70EED68C-4F81-490C-B227-BDB284F9DDE2}" destId="{33B039A8-341C-4DD0-9EDE-FAFEC8E870AB}" srcOrd="0" destOrd="0" presId="urn:microsoft.com/office/officeart/2008/layout/LinedList"/>
    <dgm:cxn modelId="{F37B8B49-988E-4254-A337-290A7D60E29B}" type="presOf" srcId="{8847CA0F-0D00-4F78-830A-2877850A93A8}" destId="{15BB2F98-3AE6-4E43-909E-5A98770BE94D}" srcOrd="0" destOrd="0" presId="urn:microsoft.com/office/officeart/2008/layout/LinedList"/>
    <dgm:cxn modelId="{28CDA651-6077-43FE-A277-1D2BBB71152B}" type="presOf" srcId="{C452E58B-B8AC-4606-B7B7-8510696E83DC}" destId="{80908C51-861D-428D-9FFB-7D952BAD6C3E}" srcOrd="0" destOrd="0" presId="urn:microsoft.com/office/officeart/2008/layout/LinedList"/>
    <dgm:cxn modelId="{0BD9DD86-E8B2-4B8B-89EB-35A006972EE6}" srcId="{DCF8861C-9FC2-4EFA-BD62-710509247214}" destId="{70EED68C-4F81-490C-B227-BDB284F9DDE2}" srcOrd="1" destOrd="0" parTransId="{14D68E47-51D2-49A6-8180-A1E3ABA76A16}" sibTransId="{E7C76EE5-91EC-439C-88DC-09DA3AD0A93F}"/>
    <dgm:cxn modelId="{EA2BA59A-C5A9-4139-BBD6-0919A530BA7D}" srcId="{DCF8861C-9FC2-4EFA-BD62-710509247214}" destId="{63F6977C-434D-4641-881F-181EF14EC90D}" srcOrd="2" destOrd="0" parTransId="{9C3DE78C-B77F-496F-9F96-ABAEC768AF5A}" sibTransId="{EE0F3539-BBEF-4BA0-AAB1-FD8C4E0B8ACD}"/>
    <dgm:cxn modelId="{30CCF9A4-0E00-4C31-A741-1B647E176512}" srcId="{DCF8861C-9FC2-4EFA-BD62-710509247214}" destId="{8847CA0F-0D00-4F78-830A-2877850A93A8}" srcOrd="6" destOrd="0" parTransId="{A562E0C7-0A25-4479-A57E-A29A533D3EFB}" sibTransId="{DB6B454F-6329-4F50-B393-0FC29C2310FE}"/>
    <dgm:cxn modelId="{71415CBE-0DEC-4A0C-959B-B9B53C85B391}" type="presOf" srcId="{B248A1C6-F525-48E0-AE8C-D2638933CF92}" destId="{FF04A402-6AEA-43F1-8A03-D8C1AE5009A0}" srcOrd="0" destOrd="0" presId="urn:microsoft.com/office/officeart/2008/layout/LinedList"/>
    <dgm:cxn modelId="{941AEEBF-1042-42A9-A49B-1F6AAF8CD741}" type="presOf" srcId="{523AE5F2-AA16-42E5-9265-B38DE4CAA5AD}" destId="{80B5F47C-71C6-4169-8EAA-249DC6765247}" srcOrd="0" destOrd="0" presId="urn:microsoft.com/office/officeart/2008/layout/LinedList"/>
    <dgm:cxn modelId="{69DF78C5-CDA5-467B-9F43-0B953778098F}" type="presOf" srcId="{DCF8861C-9FC2-4EFA-BD62-710509247214}" destId="{403F1BF5-8DEC-49ED-94D9-3C07C692B5A2}" srcOrd="0" destOrd="0" presId="urn:microsoft.com/office/officeart/2008/layout/LinedList"/>
    <dgm:cxn modelId="{37A33DEB-F868-439F-A0BE-93BBCD4C33EC}" srcId="{DCF8861C-9FC2-4EFA-BD62-710509247214}" destId="{523AE5F2-AA16-42E5-9265-B38DE4CAA5AD}" srcOrd="5" destOrd="0" parTransId="{E5D01483-38A6-494E-9260-0A0140247032}" sibTransId="{EFB62806-2837-42E7-9DED-1424D94B0949}"/>
    <dgm:cxn modelId="{147046EB-2B6C-4C1C-AD67-5F63B16D00DE}" srcId="{DCF8861C-9FC2-4EFA-BD62-710509247214}" destId="{C452E58B-B8AC-4606-B7B7-8510696E83DC}" srcOrd="0" destOrd="0" parTransId="{B39613B9-B224-4CDB-9ABF-8B0AD66276A2}" sibTransId="{2F51FD69-3B96-41D6-BB19-0D4A501CC9D1}"/>
    <dgm:cxn modelId="{77047BF4-7FF0-498C-B396-F83AEBFBA15E}" srcId="{DCF8861C-9FC2-4EFA-BD62-710509247214}" destId="{B248A1C6-F525-48E0-AE8C-D2638933CF92}" srcOrd="3" destOrd="0" parTransId="{52A78EC5-2D43-4C3F-9844-E69CEB29B310}" sibTransId="{3376ECDA-3858-4F1C-BD2F-ED5FB6F88DFD}"/>
    <dgm:cxn modelId="{A9923B07-90AD-45B0-BCE4-713AAB26AD25}" type="presParOf" srcId="{403F1BF5-8DEC-49ED-94D9-3C07C692B5A2}" destId="{C3CF0FED-E6E5-46A3-8412-026BC692ADBC}" srcOrd="0" destOrd="0" presId="urn:microsoft.com/office/officeart/2008/layout/LinedList"/>
    <dgm:cxn modelId="{DAAC22AD-271B-450F-B4B1-8CC3FBC05F4A}" type="presParOf" srcId="{403F1BF5-8DEC-49ED-94D9-3C07C692B5A2}" destId="{2ECD4228-8BE8-4DCC-B9F0-45C914237E04}" srcOrd="1" destOrd="0" presId="urn:microsoft.com/office/officeart/2008/layout/LinedList"/>
    <dgm:cxn modelId="{38566311-C5F2-4CDA-A562-27A611CB0510}" type="presParOf" srcId="{2ECD4228-8BE8-4DCC-B9F0-45C914237E04}" destId="{80908C51-861D-428D-9FFB-7D952BAD6C3E}" srcOrd="0" destOrd="0" presId="urn:microsoft.com/office/officeart/2008/layout/LinedList"/>
    <dgm:cxn modelId="{697B36FC-FD21-48CB-92A8-61B22D9851E0}" type="presParOf" srcId="{2ECD4228-8BE8-4DCC-B9F0-45C914237E04}" destId="{E0FCE64A-41E7-474A-A8A8-0259719012C1}" srcOrd="1" destOrd="0" presId="urn:microsoft.com/office/officeart/2008/layout/LinedList"/>
    <dgm:cxn modelId="{582F5C8D-029C-4460-8011-1E1863BEE7EA}" type="presParOf" srcId="{403F1BF5-8DEC-49ED-94D9-3C07C692B5A2}" destId="{2391F7AE-2308-41A3-933F-3EEAE3E01D89}" srcOrd="2" destOrd="0" presId="urn:microsoft.com/office/officeart/2008/layout/LinedList"/>
    <dgm:cxn modelId="{B73913AE-9B9C-4664-AD48-9F279EFAD10D}" type="presParOf" srcId="{403F1BF5-8DEC-49ED-94D9-3C07C692B5A2}" destId="{9A8CD6DB-FED0-4B87-846F-729DC8884DC6}" srcOrd="3" destOrd="0" presId="urn:microsoft.com/office/officeart/2008/layout/LinedList"/>
    <dgm:cxn modelId="{C4DB0E28-744D-4C3D-A2C9-CFEBD8BDCCB3}" type="presParOf" srcId="{9A8CD6DB-FED0-4B87-846F-729DC8884DC6}" destId="{33B039A8-341C-4DD0-9EDE-FAFEC8E870AB}" srcOrd="0" destOrd="0" presId="urn:microsoft.com/office/officeart/2008/layout/LinedList"/>
    <dgm:cxn modelId="{2F3CE541-7CD9-4D99-82F8-AD5AF4990038}" type="presParOf" srcId="{9A8CD6DB-FED0-4B87-846F-729DC8884DC6}" destId="{CC39F507-1AFA-4192-A6C1-2D739FC945CA}" srcOrd="1" destOrd="0" presId="urn:microsoft.com/office/officeart/2008/layout/LinedList"/>
    <dgm:cxn modelId="{1C48D743-7645-46A8-B245-0DB1AB8B8995}" type="presParOf" srcId="{403F1BF5-8DEC-49ED-94D9-3C07C692B5A2}" destId="{58D05E88-E133-4855-B875-0FC554E4A328}" srcOrd="4" destOrd="0" presId="urn:microsoft.com/office/officeart/2008/layout/LinedList"/>
    <dgm:cxn modelId="{D7819198-77D7-4A85-8B7C-194DB56EFED4}" type="presParOf" srcId="{403F1BF5-8DEC-49ED-94D9-3C07C692B5A2}" destId="{53342ECC-2152-4B9B-98D7-BADF6E7622AE}" srcOrd="5" destOrd="0" presId="urn:microsoft.com/office/officeart/2008/layout/LinedList"/>
    <dgm:cxn modelId="{25B8E358-CAE6-43BB-A9EA-C19E7D34B3C7}" type="presParOf" srcId="{53342ECC-2152-4B9B-98D7-BADF6E7622AE}" destId="{ACB19161-1CDC-4888-B957-44A3C117B934}" srcOrd="0" destOrd="0" presId="urn:microsoft.com/office/officeart/2008/layout/LinedList"/>
    <dgm:cxn modelId="{E26E6FB9-AE82-42F6-8FC0-47C30A174457}" type="presParOf" srcId="{53342ECC-2152-4B9B-98D7-BADF6E7622AE}" destId="{3F099CFD-1B7A-48A5-85CD-1743C580AFF3}" srcOrd="1" destOrd="0" presId="urn:microsoft.com/office/officeart/2008/layout/LinedList"/>
    <dgm:cxn modelId="{88EB289E-B090-4232-AC50-2621BC178F72}" type="presParOf" srcId="{403F1BF5-8DEC-49ED-94D9-3C07C692B5A2}" destId="{B198152C-F323-4D3C-A272-1C19139383CD}" srcOrd="6" destOrd="0" presId="urn:microsoft.com/office/officeart/2008/layout/LinedList"/>
    <dgm:cxn modelId="{95B7533C-0BA0-4FCB-8383-7C3B1386AFE6}" type="presParOf" srcId="{403F1BF5-8DEC-49ED-94D9-3C07C692B5A2}" destId="{39F3BCBD-BBD1-405B-BA0D-28051F4838D6}" srcOrd="7" destOrd="0" presId="urn:microsoft.com/office/officeart/2008/layout/LinedList"/>
    <dgm:cxn modelId="{A4C5EB18-30C1-4528-A24D-D5726DEB044F}" type="presParOf" srcId="{39F3BCBD-BBD1-405B-BA0D-28051F4838D6}" destId="{FF04A402-6AEA-43F1-8A03-D8C1AE5009A0}" srcOrd="0" destOrd="0" presId="urn:microsoft.com/office/officeart/2008/layout/LinedList"/>
    <dgm:cxn modelId="{6E8BF0E7-F190-415E-BC68-D3A06A3376E9}" type="presParOf" srcId="{39F3BCBD-BBD1-405B-BA0D-28051F4838D6}" destId="{ECDEEC0E-F849-4EDE-951A-C1E705648166}" srcOrd="1" destOrd="0" presId="urn:microsoft.com/office/officeart/2008/layout/LinedList"/>
    <dgm:cxn modelId="{AF9C4FDA-8E17-454F-98A4-2E4305FE9356}" type="presParOf" srcId="{403F1BF5-8DEC-49ED-94D9-3C07C692B5A2}" destId="{1E319658-BD28-4626-B8F0-5860245CFDDA}" srcOrd="8" destOrd="0" presId="urn:microsoft.com/office/officeart/2008/layout/LinedList"/>
    <dgm:cxn modelId="{038DA922-2761-424D-AB68-582D49D83612}" type="presParOf" srcId="{403F1BF5-8DEC-49ED-94D9-3C07C692B5A2}" destId="{38BD812F-CBE3-48DE-9CDC-B12F4E6BBB65}" srcOrd="9" destOrd="0" presId="urn:microsoft.com/office/officeart/2008/layout/LinedList"/>
    <dgm:cxn modelId="{2A6BA753-1A05-4291-9437-A7B3DB046FB6}" type="presParOf" srcId="{38BD812F-CBE3-48DE-9CDC-B12F4E6BBB65}" destId="{9508CCF9-77A0-4DA8-8074-2CD956AB16E8}" srcOrd="0" destOrd="0" presId="urn:microsoft.com/office/officeart/2008/layout/LinedList"/>
    <dgm:cxn modelId="{949DEFEC-4D83-4754-A740-8B42D30DC136}" type="presParOf" srcId="{38BD812F-CBE3-48DE-9CDC-B12F4E6BBB65}" destId="{215755DB-179E-4BE4-87E6-88F7AC3FDB68}" srcOrd="1" destOrd="0" presId="urn:microsoft.com/office/officeart/2008/layout/LinedList"/>
    <dgm:cxn modelId="{2AC374FB-EEB1-4B2F-B074-89409EF3F4C8}" type="presParOf" srcId="{403F1BF5-8DEC-49ED-94D9-3C07C692B5A2}" destId="{D4896096-778D-46AC-AD65-5DEE3234DE65}" srcOrd="10" destOrd="0" presId="urn:microsoft.com/office/officeart/2008/layout/LinedList"/>
    <dgm:cxn modelId="{B6535032-050F-486A-B8CD-5DD5AAC53264}" type="presParOf" srcId="{403F1BF5-8DEC-49ED-94D9-3C07C692B5A2}" destId="{93051841-DFC6-4909-A153-CE2EC78A0CF2}" srcOrd="11" destOrd="0" presId="urn:microsoft.com/office/officeart/2008/layout/LinedList"/>
    <dgm:cxn modelId="{A894847C-FF22-4A33-BFF9-429DC05EF658}" type="presParOf" srcId="{93051841-DFC6-4909-A153-CE2EC78A0CF2}" destId="{80B5F47C-71C6-4169-8EAA-249DC6765247}" srcOrd="0" destOrd="0" presId="urn:microsoft.com/office/officeart/2008/layout/LinedList"/>
    <dgm:cxn modelId="{2E53D85A-8470-47D4-BAB6-93407B17F0E0}" type="presParOf" srcId="{93051841-DFC6-4909-A153-CE2EC78A0CF2}" destId="{9FB0229A-4E43-413C-81C1-F5F12798DC8D}" srcOrd="1" destOrd="0" presId="urn:microsoft.com/office/officeart/2008/layout/LinedList"/>
    <dgm:cxn modelId="{04DC1248-150F-474A-B560-2CC3911B488F}" type="presParOf" srcId="{403F1BF5-8DEC-49ED-94D9-3C07C692B5A2}" destId="{3B94EF9C-6D01-4F86-88C2-FCFB267EA547}" srcOrd="12" destOrd="0" presId="urn:microsoft.com/office/officeart/2008/layout/LinedList"/>
    <dgm:cxn modelId="{DB44F2CB-0C38-4943-8FC8-810A2F9A2CA3}" type="presParOf" srcId="{403F1BF5-8DEC-49ED-94D9-3C07C692B5A2}" destId="{BE761CE5-9BCC-4EB9-A0AE-4D76C5403EE5}" srcOrd="13" destOrd="0" presId="urn:microsoft.com/office/officeart/2008/layout/LinedList"/>
    <dgm:cxn modelId="{E7291CB5-8FA4-4F52-82DF-DA4B461EDBAF}" type="presParOf" srcId="{BE761CE5-9BCC-4EB9-A0AE-4D76C5403EE5}" destId="{15BB2F98-3AE6-4E43-909E-5A98770BE94D}" srcOrd="0" destOrd="0" presId="urn:microsoft.com/office/officeart/2008/layout/LinedList"/>
    <dgm:cxn modelId="{0F4F84EB-5916-4154-95C1-0A2AD7B7F294}" type="presParOf" srcId="{BE761CE5-9BCC-4EB9-A0AE-4D76C5403EE5}" destId="{A526D055-6F4E-458B-843E-42508C89292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1A2654-E369-4B7E-A9D8-B2964E160C3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41E64E3-03EA-4E9A-A0B3-7FB65EB7064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Certification levels have not been identified yet.  Focus  has been to get the registration process off the ground</a:t>
          </a:r>
        </a:p>
      </dgm:t>
    </dgm:pt>
    <dgm:pt modelId="{0670C926-CF0E-4CCB-A65B-0DBE0922DD64}" type="parTrans" cxnId="{9C233E60-82F9-4169-9161-286BD9DB9FBC}">
      <dgm:prSet/>
      <dgm:spPr/>
      <dgm:t>
        <a:bodyPr/>
        <a:lstStyle/>
        <a:p>
          <a:endParaRPr lang="en-US"/>
        </a:p>
      </dgm:t>
    </dgm:pt>
    <dgm:pt modelId="{130C19D6-FAFC-4A76-AB76-CE70F9DEB794}" type="sibTrans" cxnId="{9C233E60-82F9-4169-9161-286BD9DB9FBC}">
      <dgm:prSet/>
      <dgm:spPr/>
      <dgm:t>
        <a:bodyPr/>
        <a:lstStyle/>
        <a:p>
          <a:endParaRPr lang="en-US"/>
        </a:p>
      </dgm:t>
    </dgm:pt>
    <dgm:pt modelId="{93F205AF-6986-43A8-8A6D-AA8259E4544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Board is working on a process map for certification</a:t>
          </a:r>
        </a:p>
      </dgm:t>
    </dgm:pt>
    <dgm:pt modelId="{AE9FBE73-9CC0-4C2D-A363-AC7320AE003E}" type="parTrans" cxnId="{836A67C1-2E5D-406C-9280-A54775FE75EB}">
      <dgm:prSet/>
      <dgm:spPr/>
      <dgm:t>
        <a:bodyPr/>
        <a:lstStyle/>
        <a:p>
          <a:endParaRPr lang="en-US"/>
        </a:p>
      </dgm:t>
    </dgm:pt>
    <dgm:pt modelId="{F91B6385-250F-47C6-A3FE-9C2D03D3B322}" type="sibTrans" cxnId="{836A67C1-2E5D-406C-9280-A54775FE75EB}">
      <dgm:prSet/>
      <dgm:spPr/>
      <dgm:t>
        <a:bodyPr/>
        <a:lstStyle/>
        <a:p>
          <a:endParaRPr lang="en-US"/>
        </a:p>
      </dgm:t>
    </dgm:pt>
    <dgm:pt modelId="{1014CD41-6FCC-4544-801D-1EDC494796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Form to be developed, capture training and experience.  Communication plan executed</a:t>
          </a:r>
        </a:p>
      </dgm:t>
    </dgm:pt>
    <dgm:pt modelId="{644A4E4E-D20F-4748-B28E-D5CF237D14BD}" type="parTrans" cxnId="{9EA25EC0-BB76-4D3F-A163-DCF96D20BC35}">
      <dgm:prSet/>
      <dgm:spPr/>
      <dgm:t>
        <a:bodyPr/>
        <a:lstStyle/>
        <a:p>
          <a:endParaRPr lang="en-US"/>
        </a:p>
      </dgm:t>
    </dgm:pt>
    <dgm:pt modelId="{09477D24-7F98-4C78-8344-890844ED004A}" type="sibTrans" cxnId="{9EA25EC0-BB76-4D3F-A163-DCF96D20BC35}">
      <dgm:prSet/>
      <dgm:spPr/>
      <dgm:t>
        <a:bodyPr/>
        <a:lstStyle/>
        <a:p>
          <a:endParaRPr lang="en-US"/>
        </a:p>
      </dgm:t>
    </dgm:pt>
    <dgm:pt modelId="{B1966199-AAEB-47BB-89E3-CE3F47CDEAD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Current levels are</a:t>
          </a:r>
        </a:p>
      </dgm:t>
    </dgm:pt>
    <dgm:pt modelId="{F461AE37-AD34-4DD1-B61A-B8D5C6A2098B}" type="parTrans" cxnId="{ED36284B-63AA-41EF-BC40-DE40A355AAB9}">
      <dgm:prSet/>
      <dgm:spPr/>
      <dgm:t>
        <a:bodyPr/>
        <a:lstStyle/>
        <a:p>
          <a:endParaRPr lang="en-US"/>
        </a:p>
      </dgm:t>
    </dgm:pt>
    <dgm:pt modelId="{9B0376E4-439E-4DC3-9D50-F3328F1DEEDC}" type="sibTrans" cxnId="{ED36284B-63AA-41EF-BC40-DE40A355AAB9}">
      <dgm:prSet/>
      <dgm:spPr/>
      <dgm:t>
        <a:bodyPr/>
        <a:lstStyle/>
        <a:p>
          <a:endParaRPr lang="en-US"/>
        </a:p>
      </dgm:t>
    </dgm:pt>
    <dgm:pt modelId="{5275099A-62C2-4201-B447-2C84B565DE2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Certified Professional Fish Harvester – Licence Holder or Non-Licence Holder</a:t>
          </a:r>
        </a:p>
      </dgm:t>
    </dgm:pt>
    <dgm:pt modelId="{E0BD9374-2162-4D66-AEF4-FE585B8DA200}" type="parTrans" cxnId="{5FFFE66C-B322-42FA-A83C-58884DF92E63}">
      <dgm:prSet/>
      <dgm:spPr/>
      <dgm:t>
        <a:bodyPr/>
        <a:lstStyle/>
        <a:p>
          <a:endParaRPr lang="en-US"/>
        </a:p>
      </dgm:t>
    </dgm:pt>
    <dgm:pt modelId="{DE25FC45-180E-4385-8A91-0E77104439C5}" type="sibTrans" cxnId="{5FFFE66C-B322-42FA-A83C-58884DF92E63}">
      <dgm:prSet/>
      <dgm:spPr/>
      <dgm:t>
        <a:bodyPr/>
        <a:lstStyle/>
        <a:p>
          <a:endParaRPr lang="en-US"/>
        </a:p>
      </dgm:t>
    </dgm:pt>
    <dgm:pt modelId="{87576538-1774-4E34-AE53-30AF668B306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Professional Fish Harvester – Licence Holder or Non-Licence Holder</a:t>
          </a:r>
        </a:p>
      </dgm:t>
    </dgm:pt>
    <dgm:pt modelId="{CA9B7300-0C0F-4F28-8983-1DDC7F1405EF}" type="parTrans" cxnId="{DAE45307-980B-4467-9CA4-E42AF87F954C}">
      <dgm:prSet/>
      <dgm:spPr/>
      <dgm:t>
        <a:bodyPr/>
        <a:lstStyle/>
        <a:p>
          <a:endParaRPr lang="en-US"/>
        </a:p>
      </dgm:t>
    </dgm:pt>
    <dgm:pt modelId="{0837DBD8-F4A7-4311-8E54-1C5E603263D4}" type="sibTrans" cxnId="{DAE45307-980B-4467-9CA4-E42AF87F954C}">
      <dgm:prSet/>
      <dgm:spPr/>
      <dgm:t>
        <a:bodyPr/>
        <a:lstStyle/>
        <a:p>
          <a:endParaRPr lang="en-US"/>
        </a:p>
      </dgm:t>
    </dgm:pt>
    <dgm:pt modelId="{6789206B-C10B-4243-BDE0-11323D655FE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Apprentice</a:t>
          </a:r>
        </a:p>
      </dgm:t>
    </dgm:pt>
    <dgm:pt modelId="{559A057E-91C7-4D28-9918-7D79D69B356A}" type="parTrans" cxnId="{B43C2D0D-EF87-4EF9-BA7D-FF1A9D3DA954}">
      <dgm:prSet/>
      <dgm:spPr/>
      <dgm:t>
        <a:bodyPr/>
        <a:lstStyle/>
        <a:p>
          <a:endParaRPr lang="en-US"/>
        </a:p>
      </dgm:t>
    </dgm:pt>
    <dgm:pt modelId="{39E98180-F543-42DA-B2BE-FE8427E6831D}" type="sibTrans" cxnId="{B43C2D0D-EF87-4EF9-BA7D-FF1A9D3DA954}">
      <dgm:prSet/>
      <dgm:spPr/>
      <dgm:t>
        <a:bodyPr/>
        <a:lstStyle/>
        <a:p>
          <a:endParaRPr lang="en-US"/>
        </a:p>
      </dgm:t>
    </dgm:pt>
    <dgm:pt modelId="{78F42C59-E28B-48FF-9385-6F11760BA6E7}" type="pres">
      <dgm:prSet presAssocID="{AC1A2654-E369-4B7E-A9D8-B2964E160C30}" presName="root" presStyleCnt="0">
        <dgm:presLayoutVars>
          <dgm:dir/>
          <dgm:resizeHandles val="exact"/>
        </dgm:presLayoutVars>
      </dgm:prSet>
      <dgm:spPr/>
    </dgm:pt>
    <dgm:pt modelId="{A4B84167-4322-43C5-A484-E82ACBE0902E}" type="pres">
      <dgm:prSet presAssocID="{341E64E3-03EA-4E9A-A0B3-7FB65EB70643}" presName="compNode" presStyleCnt="0"/>
      <dgm:spPr/>
    </dgm:pt>
    <dgm:pt modelId="{C6C43453-5395-46C9-91DB-D24FFC8F628D}" type="pres">
      <dgm:prSet presAssocID="{341E64E3-03EA-4E9A-A0B3-7FB65EB70643}" presName="bgRect" presStyleLbl="bgShp" presStyleIdx="0" presStyleCnt="4"/>
      <dgm:spPr/>
    </dgm:pt>
    <dgm:pt modelId="{EC583283-0484-4A6E-B01C-EB081DD2BCC4}" type="pres">
      <dgm:prSet presAssocID="{341E64E3-03EA-4E9A-A0B3-7FB65EB7064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C2CC060F-FCB3-4613-90C2-9C8B20C95831}" type="pres">
      <dgm:prSet presAssocID="{341E64E3-03EA-4E9A-A0B3-7FB65EB70643}" presName="spaceRect" presStyleCnt="0"/>
      <dgm:spPr/>
    </dgm:pt>
    <dgm:pt modelId="{58919292-A974-455F-B052-E266F374CE94}" type="pres">
      <dgm:prSet presAssocID="{341E64E3-03EA-4E9A-A0B3-7FB65EB70643}" presName="parTx" presStyleLbl="revTx" presStyleIdx="0" presStyleCnt="5">
        <dgm:presLayoutVars>
          <dgm:chMax val="0"/>
          <dgm:chPref val="0"/>
        </dgm:presLayoutVars>
      </dgm:prSet>
      <dgm:spPr/>
    </dgm:pt>
    <dgm:pt modelId="{CD8595B5-C021-422B-8B43-D2CE9C919D13}" type="pres">
      <dgm:prSet presAssocID="{130C19D6-FAFC-4A76-AB76-CE70F9DEB794}" presName="sibTrans" presStyleCnt="0"/>
      <dgm:spPr/>
    </dgm:pt>
    <dgm:pt modelId="{DCEBF941-A753-491B-9701-3E1357345A18}" type="pres">
      <dgm:prSet presAssocID="{93F205AF-6986-43A8-8A6D-AA8259E45448}" presName="compNode" presStyleCnt="0"/>
      <dgm:spPr/>
    </dgm:pt>
    <dgm:pt modelId="{8C7EFB4B-91EC-44B9-B3F5-912AD214ECEB}" type="pres">
      <dgm:prSet presAssocID="{93F205AF-6986-43A8-8A6D-AA8259E45448}" presName="bgRect" presStyleLbl="bgShp" presStyleIdx="1" presStyleCnt="4"/>
      <dgm:spPr/>
    </dgm:pt>
    <dgm:pt modelId="{55DC3DA6-A640-4F7B-8444-76669749A409}" type="pres">
      <dgm:prSet presAssocID="{93F205AF-6986-43A8-8A6D-AA8259E4544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7A748259-B8EE-4DDF-B55C-CF2E596AA1A0}" type="pres">
      <dgm:prSet presAssocID="{93F205AF-6986-43A8-8A6D-AA8259E45448}" presName="spaceRect" presStyleCnt="0"/>
      <dgm:spPr/>
    </dgm:pt>
    <dgm:pt modelId="{C733EBEF-9B53-4594-9C63-533A2550C709}" type="pres">
      <dgm:prSet presAssocID="{93F205AF-6986-43A8-8A6D-AA8259E45448}" presName="parTx" presStyleLbl="revTx" presStyleIdx="1" presStyleCnt="5">
        <dgm:presLayoutVars>
          <dgm:chMax val="0"/>
          <dgm:chPref val="0"/>
        </dgm:presLayoutVars>
      </dgm:prSet>
      <dgm:spPr/>
    </dgm:pt>
    <dgm:pt modelId="{F54FAA4E-B29A-4B19-BE4C-2667F5F0E163}" type="pres">
      <dgm:prSet presAssocID="{F91B6385-250F-47C6-A3FE-9C2D03D3B322}" presName="sibTrans" presStyleCnt="0"/>
      <dgm:spPr/>
    </dgm:pt>
    <dgm:pt modelId="{55DD295D-FDFB-45EA-907A-80B7F6D2514D}" type="pres">
      <dgm:prSet presAssocID="{1014CD41-6FCC-4544-801D-1EDC494796C2}" presName="compNode" presStyleCnt="0"/>
      <dgm:spPr/>
    </dgm:pt>
    <dgm:pt modelId="{2318BEB6-E874-404B-B912-01B25D8A6075}" type="pres">
      <dgm:prSet presAssocID="{1014CD41-6FCC-4544-801D-1EDC494796C2}" presName="bgRect" presStyleLbl="bgShp" presStyleIdx="2" presStyleCnt="4"/>
      <dgm:spPr/>
    </dgm:pt>
    <dgm:pt modelId="{52EC44A6-9E56-4052-9E4C-495A435F5D1B}" type="pres">
      <dgm:prSet presAssocID="{1014CD41-6FCC-4544-801D-1EDC494796C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3D904777-FAAC-4289-9CE6-3F583518A7BC}" type="pres">
      <dgm:prSet presAssocID="{1014CD41-6FCC-4544-801D-1EDC494796C2}" presName="spaceRect" presStyleCnt="0"/>
      <dgm:spPr/>
    </dgm:pt>
    <dgm:pt modelId="{579FF560-DCA8-4DAC-A9E6-81198FD4DF87}" type="pres">
      <dgm:prSet presAssocID="{1014CD41-6FCC-4544-801D-1EDC494796C2}" presName="parTx" presStyleLbl="revTx" presStyleIdx="2" presStyleCnt="5">
        <dgm:presLayoutVars>
          <dgm:chMax val="0"/>
          <dgm:chPref val="0"/>
        </dgm:presLayoutVars>
      </dgm:prSet>
      <dgm:spPr/>
    </dgm:pt>
    <dgm:pt modelId="{538934EB-BBEF-4CDA-A51F-2976E3618A5A}" type="pres">
      <dgm:prSet presAssocID="{09477D24-7F98-4C78-8344-890844ED004A}" presName="sibTrans" presStyleCnt="0"/>
      <dgm:spPr/>
    </dgm:pt>
    <dgm:pt modelId="{B341CA1D-876B-44F4-8439-63F9EFA8EC17}" type="pres">
      <dgm:prSet presAssocID="{B1966199-AAEB-47BB-89E3-CE3F47CDEADF}" presName="compNode" presStyleCnt="0"/>
      <dgm:spPr/>
    </dgm:pt>
    <dgm:pt modelId="{88DC3D52-608C-4022-ABCD-5FFDDBAF2FB9}" type="pres">
      <dgm:prSet presAssocID="{B1966199-AAEB-47BB-89E3-CE3F47CDEADF}" presName="bgRect" presStyleLbl="bgShp" presStyleIdx="3" presStyleCnt="4"/>
      <dgm:spPr/>
    </dgm:pt>
    <dgm:pt modelId="{7DDB27C0-3491-4AFD-B27F-AA9D808BD916}" type="pres">
      <dgm:prSet presAssocID="{B1966199-AAEB-47BB-89E3-CE3F47CDEAD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sh"/>
        </a:ext>
      </dgm:extLst>
    </dgm:pt>
    <dgm:pt modelId="{785BE243-BCE4-4188-A2C7-866DB7FCFB22}" type="pres">
      <dgm:prSet presAssocID="{B1966199-AAEB-47BB-89E3-CE3F47CDEADF}" presName="spaceRect" presStyleCnt="0"/>
      <dgm:spPr/>
    </dgm:pt>
    <dgm:pt modelId="{82A822DD-16B3-4EB5-83D5-5DEB33DF6BAB}" type="pres">
      <dgm:prSet presAssocID="{B1966199-AAEB-47BB-89E3-CE3F47CDEADF}" presName="parTx" presStyleLbl="revTx" presStyleIdx="3" presStyleCnt="5">
        <dgm:presLayoutVars>
          <dgm:chMax val="0"/>
          <dgm:chPref val="0"/>
        </dgm:presLayoutVars>
      </dgm:prSet>
      <dgm:spPr/>
    </dgm:pt>
    <dgm:pt modelId="{A6685AC7-0385-4F79-9A83-2FFE506FF95E}" type="pres">
      <dgm:prSet presAssocID="{B1966199-AAEB-47BB-89E3-CE3F47CDEADF}" presName="desTx" presStyleLbl="revTx" presStyleIdx="4" presStyleCnt="5">
        <dgm:presLayoutVars/>
      </dgm:prSet>
      <dgm:spPr/>
    </dgm:pt>
  </dgm:ptLst>
  <dgm:cxnLst>
    <dgm:cxn modelId="{DAE45307-980B-4467-9CA4-E42AF87F954C}" srcId="{B1966199-AAEB-47BB-89E3-CE3F47CDEADF}" destId="{87576538-1774-4E34-AE53-30AF668B3064}" srcOrd="1" destOrd="0" parTransId="{CA9B7300-0C0F-4F28-8983-1DDC7F1405EF}" sibTransId="{0837DBD8-F4A7-4311-8E54-1C5E603263D4}"/>
    <dgm:cxn modelId="{B43C2D0D-EF87-4EF9-BA7D-FF1A9D3DA954}" srcId="{B1966199-AAEB-47BB-89E3-CE3F47CDEADF}" destId="{6789206B-C10B-4243-BDE0-11323D655FE6}" srcOrd="2" destOrd="0" parTransId="{559A057E-91C7-4D28-9918-7D79D69B356A}" sibTransId="{39E98180-F543-42DA-B2BE-FE8427E6831D}"/>
    <dgm:cxn modelId="{A1507B21-3269-4732-9291-226DC5D9051E}" type="presOf" srcId="{341E64E3-03EA-4E9A-A0B3-7FB65EB70643}" destId="{58919292-A974-455F-B052-E266F374CE94}" srcOrd="0" destOrd="0" presId="urn:microsoft.com/office/officeart/2018/2/layout/IconVerticalSolidList"/>
    <dgm:cxn modelId="{92E3905D-2E38-422D-8E80-3A5857018CFB}" type="presOf" srcId="{5275099A-62C2-4201-B447-2C84B565DE28}" destId="{A6685AC7-0385-4F79-9A83-2FFE506FF95E}" srcOrd="0" destOrd="0" presId="urn:microsoft.com/office/officeart/2018/2/layout/IconVerticalSolidList"/>
    <dgm:cxn modelId="{9C233E60-82F9-4169-9161-286BD9DB9FBC}" srcId="{AC1A2654-E369-4B7E-A9D8-B2964E160C30}" destId="{341E64E3-03EA-4E9A-A0B3-7FB65EB70643}" srcOrd="0" destOrd="0" parTransId="{0670C926-CF0E-4CCB-A65B-0DBE0922DD64}" sibTransId="{130C19D6-FAFC-4A76-AB76-CE70F9DEB794}"/>
    <dgm:cxn modelId="{ED36284B-63AA-41EF-BC40-DE40A355AAB9}" srcId="{AC1A2654-E369-4B7E-A9D8-B2964E160C30}" destId="{B1966199-AAEB-47BB-89E3-CE3F47CDEADF}" srcOrd="3" destOrd="0" parTransId="{F461AE37-AD34-4DD1-B61A-B8D5C6A2098B}" sibTransId="{9B0376E4-439E-4DC3-9D50-F3328F1DEEDC}"/>
    <dgm:cxn modelId="{5FFFE66C-B322-42FA-A83C-58884DF92E63}" srcId="{B1966199-AAEB-47BB-89E3-CE3F47CDEADF}" destId="{5275099A-62C2-4201-B447-2C84B565DE28}" srcOrd="0" destOrd="0" parTransId="{E0BD9374-2162-4D66-AEF4-FE585B8DA200}" sibTransId="{DE25FC45-180E-4385-8A91-0E77104439C5}"/>
    <dgm:cxn modelId="{C50C2192-522D-4B76-951C-BDDE4CD14A0F}" type="presOf" srcId="{AC1A2654-E369-4B7E-A9D8-B2964E160C30}" destId="{78F42C59-E28B-48FF-9385-6F11760BA6E7}" srcOrd="0" destOrd="0" presId="urn:microsoft.com/office/officeart/2018/2/layout/IconVerticalSolidList"/>
    <dgm:cxn modelId="{87A74BB9-0559-4889-959B-D439BC98100B}" type="presOf" srcId="{93F205AF-6986-43A8-8A6D-AA8259E45448}" destId="{C733EBEF-9B53-4594-9C63-533A2550C709}" srcOrd="0" destOrd="0" presId="urn:microsoft.com/office/officeart/2018/2/layout/IconVerticalSolidList"/>
    <dgm:cxn modelId="{9EA25EC0-BB76-4D3F-A163-DCF96D20BC35}" srcId="{AC1A2654-E369-4B7E-A9D8-B2964E160C30}" destId="{1014CD41-6FCC-4544-801D-1EDC494796C2}" srcOrd="2" destOrd="0" parTransId="{644A4E4E-D20F-4748-B28E-D5CF237D14BD}" sibTransId="{09477D24-7F98-4C78-8344-890844ED004A}"/>
    <dgm:cxn modelId="{836A67C1-2E5D-406C-9280-A54775FE75EB}" srcId="{AC1A2654-E369-4B7E-A9D8-B2964E160C30}" destId="{93F205AF-6986-43A8-8A6D-AA8259E45448}" srcOrd="1" destOrd="0" parTransId="{AE9FBE73-9CC0-4C2D-A363-AC7320AE003E}" sibTransId="{F91B6385-250F-47C6-A3FE-9C2D03D3B322}"/>
    <dgm:cxn modelId="{BACE06C5-E856-43B2-8DE7-BD3D5C20BEA2}" type="presOf" srcId="{87576538-1774-4E34-AE53-30AF668B3064}" destId="{A6685AC7-0385-4F79-9A83-2FFE506FF95E}" srcOrd="0" destOrd="1" presId="urn:microsoft.com/office/officeart/2018/2/layout/IconVerticalSolidList"/>
    <dgm:cxn modelId="{CDA09CCD-C6CE-444D-AF61-8A9057C47BDE}" type="presOf" srcId="{1014CD41-6FCC-4544-801D-1EDC494796C2}" destId="{579FF560-DCA8-4DAC-A9E6-81198FD4DF87}" srcOrd="0" destOrd="0" presId="urn:microsoft.com/office/officeart/2018/2/layout/IconVerticalSolidList"/>
    <dgm:cxn modelId="{480340D7-9CE4-4443-BBE7-A42959F9C6B3}" type="presOf" srcId="{6789206B-C10B-4243-BDE0-11323D655FE6}" destId="{A6685AC7-0385-4F79-9A83-2FFE506FF95E}" srcOrd="0" destOrd="2" presId="urn:microsoft.com/office/officeart/2018/2/layout/IconVerticalSolidList"/>
    <dgm:cxn modelId="{B19EBEEA-7E27-425A-BC22-CADAE6597BA2}" type="presOf" srcId="{B1966199-AAEB-47BB-89E3-CE3F47CDEADF}" destId="{82A822DD-16B3-4EB5-83D5-5DEB33DF6BAB}" srcOrd="0" destOrd="0" presId="urn:microsoft.com/office/officeart/2018/2/layout/IconVerticalSolidList"/>
    <dgm:cxn modelId="{3C98C5EC-932D-4C1A-9FDA-286D6D605E8A}" type="presParOf" srcId="{78F42C59-E28B-48FF-9385-6F11760BA6E7}" destId="{A4B84167-4322-43C5-A484-E82ACBE0902E}" srcOrd="0" destOrd="0" presId="urn:microsoft.com/office/officeart/2018/2/layout/IconVerticalSolidList"/>
    <dgm:cxn modelId="{0631022E-0001-4A33-819D-DDF6CB029FD1}" type="presParOf" srcId="{A4B84167-4322-43C5-A484-E82ACBE0902E}" destId="{C6C43453-5395-46C9-91DB-D24FFC8F628D}" srcOrd="0" destOrd="0" presId="urn:microsoft.com/office/officeart/2018/2/layout/IconVerticalSolidList"/>
    <dgm:cxn modelId="{20A70CAF-A15B-41B1-A93C-680D01CA750E}" type="presParOf" srcId="{A4B84167-4322-43C5-A484-E82ACBE0902E}" destId="{EC583283-0484-4A6E-B01C-EB081DD2BCC4}" srcOrd="1" destOrd="0" presId="urn:microsoft.com/office/officeart/2018/2/layout/IconVerticalSolidList"/>
    <dgm:cxn modelId="{60BA94F0-68B6-4764-A256-43958C49C1FC}" type="presParOf" srcId="{A4B84167-4322-43C5-A484-E82ACBE0902E}" destId="{C2CC060F-FCB3-4613-90C2-9C8B20C95831}" srcOrd="2" destOrd="0" presId="urn:microsoft.com/office/officeart/2018/2/layout/IconVerticalSolidList"/>
    <dgm:cxn modelId="{EFD53B7F-6A2A-4B43-BA64-7557D4AEFE9D}" type="presParOf" srcId="{A4B84167-4322-43C5-A484-E82ACBE0902E}" destId="{58919292-A974-455F-B052-E266F374CE94}" srcOrd="3" destOrd="0" presId="urn:microsoft.com/office/officeart/2018/2/layout/IconVerticalSolidList"/>
    <dgm:cxn modelId="{6ACA846E-8BEE-4315-A4FB-5F23ECF6316C}" type="presParOf" srcId="{78F42C59-E28B-48FF-9385-6F11760BA6E7}" destId="{CD8595B5-C021-422B-8B43-D2CE9C919D13}" srcOrd="1" destOrd="0" presId="urn:microsoft.com/office/officeart/2018/2/layout/IconVerticalSolidList"/>
    <dgm:cxn modelId="{4928F98B-9EE3-4008-A17A-D3F28BC8197A}" type="presParOf" srcId="{78F42C59-E28B-48FF-9385-6F11760BA6E7}" destId="{DCEBF941-A753-491B-9701-3E1357345A18}" srcOrd="2" destOrd="0" presId="urn:microsoft.com/office/officeart/2018/2/layout/IconVerticalSolidList"/>
    <dgm:cxn modelId="{3441E6D5-4A16-4F7C-B903-3BFD52ABA802}" type="presParOf" srcId="{DCEBF941-A753-491B-9701-3E1357345A18}" destId="{8C7EFB4B-91EC-44B9-B3F5-912AD214ECEB}" srcOrd="0" destOrd="0" presId="urn:microsoft.com/office/officeart/2018/2/layout/IconVerticalSolidList"/>
    <dgm:cxn modelId="{7AAAB05A-944A-4902-9064-645A69A9C45E}" type="presParOf" srcId="{DCEBF941-A753-491B-9701-3E1357345A18}" destId="{55DC3DA6-A640-4F7B-8444-76669749A409}" srcOrd="1" destOrd="0" presId="urn:microsoft.com/office/officeart/2018/2/layout/IconVerticalSolidList"/>
    <dgm:cxn modelId="{BF4764EA-9F3D-4167-B8D4-976EB842A859}" type="presParOf" srcId="{DCEBF941-A753-491B-9701-3E1357345A18}" destId="{7A748259-B8EE-4DDF-B55C-CF2E596AA1A0}" srcOrd="2" destOrd="0" presId="urn:microsoft.com/office/officeart/2018/2/layout/IconVerticalSolidList"/>
    <dgm:cxn modelId="{4CE0661F-94F5-42E4-AEBE-49963DB3227A}" type="presParOf" srcId="{DCEBF941-A753-491B-9701-3E1357345A18}" destId="{C733EBEF-9B53-4594-9C63-533A2550C709}" srcOrd="3" destOrd="0" presId="urn:microsoft.com/office/officeart/2018/2/layout/IconVerticalSolidList"/>
    <dgm:cxn modelId="{4AB19408-C53F-49BC-875D-D17C58F5243E}" type="presParOf" srcId="{78F42C59-E28B-48FF-9385-6F11760BA6E7}" destId="{F54FAA4E-B29A-4B19-BE4C-2667F5F0E163}" srcOrd="3" destOrd="0" presId="urn:microsoft.com/office/officeart/2018/2/layout/IconVerticalSolidList"/>
    <dgm:cxn modelId="{8A93F8EB-8A5F-4B34-BC84-C45C60DEB070}" type="presParOf" srcId="{78F42C59-E28B-48FF-9385-6F11760BA6E7}" destId="{55DD295D-FDFB-45EA-907A-80B7F6D2514D}" srcOrd="4" destOrd="0" presId="urn:microsoft.com/office/officeart/2018/2/layout/IconVerticalSolidList"/>
    <dgm:cxn modelId="{B0C9B832-61A5-41CC-91B1-8A85586162DD}" type="presParOf" srcId="{55DD295D-FDFB-45EA-907A-80B7F6D2514D}" destId="{2318BEB6-E874-404B-B912-01B25D8A6075}" srcOrd="0" destOrd="0" presId="urn:microsoft.com/office/officeart/2018/2/layout/IconVerticalSolidList"/>
    <dgm:cxn modelId="{F40E8542-5145-4655-AE7A-9EB27A99886C}" type="presParOf" srcId="{55DD295D-FDFB-45EA-907A-80B7F6D2514D}" destId="{52EC44A6-9E56-4052-9E4C-495A435F5D1B}" srcOrd="1" destOrd="0" presId="urn:microsoft.com/office/officeart/2018/2/layout/IconVerticalSolidList"/>
    <dgm:cxn modelId="{E7331C2C-CC8A-4213-930C-81409EE3CA8C}" type="presParOf" srcId="{55DD295D-FDFB-45EA-907A-80B7F6D2514D}" destId="{3D904777-FAAC-4289-9CE6-3F583518A7BC}" srcOrd="2" destOrd="0" presId="urn:microsoft.com/office/officeart/2018/2/layout/IconVerticalSolidList"/>
    <dgm:cxn modelId="{169B2955-DABE-42EE-B852-F4DF0CDA1010}" type="presParOf" srcId="{55DD295D-FDFB-45EA-907A-80B7F6D2514D}" destId="{579FF560-DCA8-4DAC-A9E6-81198FD4DF87}" srcOrd="3" destOrd="0" presId="urn:microsoft.com/office/officeart/2018/2/layout/IconVerticalSolidList"/>
    <dgm:cxn modelId="{C2D6B70D-B378-4AAC-B113-B7CD4BCFF6A8}" type="presParOf" srcId="{78F42C59-E28B-48FF-9385-6F11760BA6E7}" destId="{538934EB-BBEF-4CDA-A51F-2976E3618A5A}" srcOrd="5" destOrd="0" presId="urn:microsoft.com/office/officeart/2018/2/layout/IconVerticalSolidList"/>
    <dgm:cxn modelId="{881EAFE6-5758-4609-B868-38A766965EE2}" type="presParOf" srcId="{78F42C59-E28B-48FF-9385-6F11760BA6E7}" destId="{B341CA1D-876B-44F4-8439-63F9EFA8EC17}" srcOrd="6" destOrd="0" presId="urn:microsoft.com/office/officeart/2018/2/layout/IconVerticalSolidList"/>
    <dgm:cxn modelId="{87A928E1-DC43-4BFD-8D8A-40D2D9CC591A}" type="presParOf" srcId="{B341CA1D-876B-44F4-8439-63F9EFA8EC17}" destId="{88DC3D52-608C-4022-ABCD-5FFDDBAF2FB9}" srcOrd="0" destOrd="0" presId="urn:microsoft.com/office/officeart/2018/2/layout/IconVerticalSolidList"/>
    <dgm:cxn modelId="{8AEC4CA5-F955-4B33-9347-C493F24416E5}" type="presParOf" srcId="{B341CA1D-876B-44F4-8439-63F9EFA8EC17}" destId="{7DDB27C0-3491-4AFD-B27F-AA9D808BD916}" srcOrd="1" destOrd="0" presId="urn:microsoft.com/office/officeart/2018/2/layout/IconVerticalSolidList"/>
    <dgm:cxn modelId="{606F1874-D462-45A0-BBD7-F4A8FAC50B32}" type="presParOf" srcId="{B341CA1D-876B-44F4-8439-63F9EFA8EC17}" destId="{785BE243-BCE4-4188-A2C7-866DB7FCFB22}" srcOrd="2" destOrd="0" presId="urn:microsoft.com/office/officeart/2018/2/layout/IconVerticalSolidList"/>
    <dgm:cxn modelId="{414065AF-6CA8-4CBA-B348-91D02460484F}" type="presParOf" srcId="{B341CA1D-876B-44F4-8439-63F9EFA8EC17}" destId="{82A822DD-16B3-4EB5-83D5-5DEB33DF6BAB}" srcOrd="3" destOrd="0" presId="urn:microsoft.com/office/officeart/2018/2/layout/IconVerticalSolidList"/>
    <dgm:cxn modelId="{97C3ACA9-1BF4-4CD8-9B2E-1AFE3C9FBB69}" type="presParOf" srcId="{B341CA1D-876B-44F4-8439-63F9EFA8EC17}" destId="{A6685AC7-0385-4F79-9A83-2FFE506FF95E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9CDB4B-E0D2-4EC2-A9AF-974FC59AA0C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412275-F360-47BF-A0D9-91D04940E504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Utilize registration fees to offset training costs for those registered with the FHRCBNS</a:t>
          </a:r>
          <a:endParaRPr lang="en-US"/>
        </a:p>
      </dgm:t>
    </dgm:pt>
    <dgm:pt modelId="{E2F2CB66-1BAE-4586-9700-5A5E453681B7}" type="parTrans" cxnId="{AB511CEF-5BC4-4701-8E2A-197CE8CDC95D}">
      <dgm:prSet/>
      <dgm:spPr/>
      <dgm:t>
        <a:bodyPr/>
        <a:lstStyle/>
        <a:p>
          <a:endParaRPr lang="en-US"/>
        </a:p>
      </dgm:t>
    </dgm:pt>
    <dgm:pt modelId="{956D0ACD-5DB4-4589-AB53-36FE0EFF0E94}" type="sibTrans" cxnId="{AB511CEF-5BC4-4701-8E2A-197CE8CDC95D}">
      <dgm:prSet/>
      <dgm:spPr/>
      <dgm:t>
        <a:bodyPr/>
        <a:lstStyle/>
        <a:p>
          <a:endParaRPr lang="en-US"/>
        </a:p>
      </dgm:t>
    </dgm:pt>
    <dgm:pt modelId="{DAAD660C-D223-4611-8569-F895B6A514F9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Support for regulatory and non-regulatory program</a:t>
          </a:r>
          <a:endParaRPr lang="en-US"/>
        </a:p>
      </dgm:t>
    </dgm:pt>
    <dgm:pt modelId="{F02006F1-1EA5-467B-8800-27AA7A823D9A}" type="parTrans" cxnId="{F5184076-1722-4DD1-88D7-F700556C6324}">
      <dgm:prSet/>
      <dgm:spPr/>
      <dgm:t>
        <a:bodyPr/>
        <a:lstStyle/>
        <a:p>
          <a:endParaRPr lang="en-US"/>
        </a:p>
      </dgm:t>
    </dgm:pt>
    <dgm:pt modelId="{C6A15837-A7C2-4681-82FE-DAB2C0311435}" type="sibTrans" cxnId="{F5184076-1722-4DD1-88D7-F700556C6324}">
      <dgm:prSet/>
      <dgm:spPr/>
      <dgm:t>
        <a:bodyPr/>
        <a:lstStyle/>
        <a:p>
          <a:endParaRPr lang="en-US"/>
        </a:p>
      </dgm:t>
    </dgm:pt>
    <dgm:pt modelId="{91AF611E-B244-4F9B-B481-D7D6E7F1AACD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Since Sept 2023 we have supported programs such as MED, ROC-MC, SVOP and MBFA/MAFA</a:t>
          </a:r>
          <a:endParaRPr lang="en-US"/>
        </a:p>
      </dgm:t>
    </dgm:pt>
    <dgm:pt modelId="{A251BC77-7FAC-43FF-A12B-4BD59C79282C}" type="parTrans" cxnId="{D932F28F-54E4-4B9A-8866-C9F11EFD5568}">
      <dgm:prSet/>
      <dgm:spPr/>
      <dgm:t>
        <a:bodyPr/>
        <a:lstStyle/>
        <a:p>
          <a:endParaRPr lang="en-US"/>
        </a:p>
      </dgm:t>
    </dgm:pt>
    <dgm:pt modelId="{08FFAB71-7BF0-4D5F-84E7-31E8ABA71E5F}" type="sibTrans" cxnId="{D932F28F-54E4-4B9A-8866-C9F11EFD5568}">
      <dgm:prSet/>
      <dgm:spPr/>
      <dgm:t>
        <a:bodyPr/>
        <a:lstStyle/>
        <a:p>
          <a:endParaRPr lang="en-US"/>
        </a:p>
      </dgm:t>
    </dgm:pt>
    <dgm:pt modelId="{441AE21F-AB8F-42C6-9E61-A94A07149D92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Funding is in the range of $50 per program.  Discounts are offered for First Aid courses due to an agreement with St.John Ambulance</a:t>
          </a:r>
          <a:endParaRPr lang="en-US"/>
        </a:p>
      </dgm:t>
    </dgm:pt>
    <dgm:pt modelId="{D6D621CF-E6C4-4B22-9C84-949011003D2B}" type="parTrans" cxnId="{7F6EA488-4B76-461E-9FEE-AD3C90B3FF27}">
      <dgm:prSet/>
      <dgm:spPr/>
      <dgm:t>
        <a:bodyPr/>
        <a:lstStyle/>
        <a:p>
          <a:endParaRPr lang="en-US"/>
        </a:p>
      </dgm:t>
    </dgm:pt>
    <dgm:pt modelId="{A8A100DE-2B72-4BBE-9C03-EC3D43641CC7}" type="sibTrans" cxnId="{7F6EA488-4B76-461E-9FEE-AD3C90B3FF27}">
      <dgm:prSet/>
      <dgm:spPr/>
      <dgm:t>
        <a:bodyPr/>
        <a:lstStyle/>
        <a:p>
          <a:endParaRPr lang="en-US"/>
        </a:p>
      </dgm:t>
    </dgm:pt>
    <dgm:pt modelId="{595CBFD7-5202-445E-A036-9CECE6C6AFB9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Fish Harvester receives their registration fee back by securing a training discount</a:t>
          </a:r>
          <a:endParaRPr lang="en-US"/>
        </a:p>
      </dgm:t>
    </dgm:pt>
    <dgm:pt modelId="{379076A0-040C-4065-B801-1EB616A1D994}" type="parTrans" cxnId="{41BF32DF-D160-4D9A-8F2E-1D4A3E6D724E}">
      <dgm:prSet/>
      <dgm:spPr/>
      <dgm:t>
        <a:bodyPr/>
        <a:lstStyle/>
        <a:p>
          <a:endParaRPr lang="en-US"/>
        </a:p>
      </dgm:t>
    </dgm:pt>
    <dgm:pt modelId="{9822430F-777C-4B9B-8904-1F7B9C3C6671}" type="sibTrans" cxnId="{41BF32DF-D160-4D9A-8F2E-1D4A3E6D724E}">
      <dgm:prSet/>
      <dgm:spPr/>
      <dgm:t>
        <a:bodyPr/>
        <a:lstStyle/>
        <a:p>
          <a:endParaRPr lang="en-US"/>
        </a:p>
      </dgm:t>
    </dgm:pt>
    <dgm:pt modelId="{FD716D56-EF94-45CD-BE24-56196D3E810F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Training investment are for programs that lead to training certification</a:t>
          </a:r>
          <a:endParaRPr lang="en-US"/>
        </a:p>
      </dgm:t>
    </dgm:pt>
    <dgm:pt modelId="{9A19760A-BF74-4B3B-BD4C-AED546CE047E}" type="parTrans" cxnId="{BA06617A-1167-4A63-8CC4-0EB284C15C3D}">
      <dgm:prSet/>
      <dgm:spPr/>
      <dgm:t>
        <a:bodyPr/>
        <a:lstStyle/>
        <a:p>
          <a:endParaRPr lang="en-US"/>
        </a:p>
      </dgm:t>
    </dgm:pt>
    <dgm:pt modelId="{5F3B7BF6-3493-4575-B7AC-DD529A4EEB02}" type="sibTrans" cxnId="{BA06617A-1167-4A63-8CC4-0EB284C15C3D}">
      <dgm:prSet/>
      <dgm:spPr/>
      <dgm:t>
        <a:bodyPr/>
        <a:lstStyle/>
        <a:p>
          <a:endParaRPr lang="en-US"/>
        </a:p>
      </dgm:t>
    </dgm:pt>
    <dgm:pt modelId="{725E5E70-BF03-4AE0-BC4A-74BCB8D27690}" type="pres">
      <dgm:prSet presAssocID="{7F9CDB4B-E0D2-4EC2-A9AF-974FC59AA0C7}" presName="root" presStyleCnt="0">
        <dgm:presLayoutVars>
          <dgm:dir/>
          <dgm:resizeHandles val="exact"/>
        </dgm:presLayoutVars>
      </dgm:prSet>
      <dgm:spPr/>
    </dgm:pt>
    <dgm:pt modelId="{C666F6CC-0E93-4D02-B758-9701634FDFB3}" type="pres">
      <dgm:prSet presAssocID="{55412275-F360-47BF-A0D9-91D04940E504}" presName="compNode" presStyleCnt="0"/>
      <dgm:spPr/>
    </dgm:pt>
    <dgm:pt modelId="{4C024649-B66F-4911-BE21-A7CF78C85509}" type="pres">
      <dgm:prSet presAssocID="{55412275-F360-47BF-A0D9-91D04940E504}" presName="bgRect" presStyleLbl="bgShp" presStyleIdx="0" presStyleCnt="6"/>
      <dgm:spPr/>
    </dgm:pt>
    <dgm:pt modelId="{6B5B48B3-65E9-415F-85BE-447E95228086}" type="pres">
      <dgm:prSet presAssocID="{55412275-F360-47BF-A0D9-91D04940E504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8DF56C2-2342-4A53-B631-AC5B190D70D4}" type="pres">
      <dgm:prSet presAssocID="{55412275-F360-47BF-A0D9-91D04940E504}" presName="spaceRect" presStyleCnt="0"/>
      <dgm:spPr/>
    </dgm:pt>
    <dgm:pt modelId="{D9BE7D48-E356-4D9C-B3C8-004A6EDCECB8}" type="pres">
      <dgm:prSet presAssocID="{55412275-F360-47BF-A0D9-91D04940E504}" presName="parTx" presStyleLbl="revTx" presStyleIdx="0" presStyleCnt="6">
        <dgm:presLayoutVars>
          <dgm:chMax val="0"/>
          <dgm:chPref val="0"/>
        </dgm:presLayoutVars>
      </dgm:prSet>
      <dgm:spPr/>
    </dgm:pt>
    <dgm:pt modelId="{92C63034-8B28-493B-BF95-47642EBC678D}" type="pres">
      <dgm:prSet presAssocID="{956D0ACD-5DB4-4589-AB53-36FE0EFF0E94}" presName="sibTrans" presStyleCnt="0"/>
      <dgm:spPr/>
    </dgm:pt>
    <dgm:pt modelId="{BCE10AD9-032B-4E83-BBE0-D294A1F9D4DA}" type="pres">
      <dgm:prSet presAssocID="{DAAD660C-D223-4611-8569-F895B6A514F9}" presName="compNode" presStyleCnt="0"/>
      <dgm:spPr/>
    </dgm:pt>
    <dgm:pt modelId="{E0FB5E62-F38E-464F-85E2-8627B6E12334}" type="pres">
      <dgm:prSet presAssocID="{DAAD660C-D223-4611-8569-F895B6A514F9}" presName="bgRect" presStyleLbl="bgShp" presStyleIdx="1" presStyleCnt="6"/>
      <dgm:spPr/>
    </dgm:pt>
    <dgm:pt modelId="{DFFCA952-2D6D-469D-BDC1-E9B433727D45}" type="pres">
      <dgm:prSet presAssocID="{DAAD660C-D223-4611-8569-F895B6A514F9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09FAC546-4F84-447A-82AD-3D9168A81587}" type="pres">
      <dgm:prSet presAssocID="{DAAD660C-D223-4611-8569-F895B6A514F9}" presName="spaceRect" presStyleCnt="0"/>
      <dgm:spPr/>
    </dgm:pt>
    <dgm:pt modelId="{1D604F65-3016-4D6A-8712-6C96170E910A}" type="pres">
      <dgm:prSet presAssocID="{DAAD660C-D223-4611-8569-F895B6A514F9}" presName="parTx" presStyleLbl="revTx" presStyleIdx="1" presStyleCnt="6">
        <dgm:presLayoutVars>
          <dgm:chMax val="0"/>
          <dgm:chPref val="0"/>
        </dgm:presLayoutVars>
      </dgm:prSet>
      <dgm:spPr/>
    </dgm:pt>
    <dgm:pt modelId="{C3E099DF-0F0E-4193-9E24-861326D027DE}" type="pres">
      <dgm:prSet presAssocID="{C6A15837-A7C2-4681-82FE-DAB2C0311435}" presName="sibTrans" presStyleCnt="0"/>
      <dgm:spPr/>
    </dgm:pt>
    <dgm:pt modelId="{E62007F9-0C3D-49CB-BC0F-B28AE99244DD}" type="pres">
      <dgm:prSet presAssocID="{91AF611E-B244-4F9B-B481-D7D6E7F1AACD}" presName="compNode" presStyleCnt="0"/>
      <dgm:spPr/>
    </dgm:pt>
    <dgm:pt modelId="{6B070C89-9BE5-4BA1-BCA8-53ED833FE1C9}" type="pres">
      <dgm:prSet presAssocID="{91AF611E-B244-4F9B-B481-D7D6E7F1AACD}" presName="bgRect" presStyleLbl="bgShp" presStyleIdx="2" presStyleCnt="6"/>
      <dgm:spPr/>
    </dgm:pt>
    <dgm:pt modelId="{E3457DF6-0BBE-471F-8202-6A6E116DB002}" type="pres">
      <dgm:prSet presAssocID="{91AF611E-B244-4F9B-B481-D7D6E7F1AACD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57B58BAB-5A02-4137-B5A9-E7924544B8F3}" type="pres">
      <dgm:prSet presAssocID="{91AF611E-B244-4F9B-B481-D7D6E7F1AACD}" presName="spaceRect" presStyleCnt="0"/>
      <dgm:spPr/>
    </dgm:pt>
    <dgm:pt modelId="{46675A6F-E302-4E63-BC73-B8A32513959D}" type="pres">
      <dgm:prSet presAssocID="{91AF611E-B244-4F9B-B481-D7D6E7F1AACD}" presName="parTx" presStyleLbl="revTx" presStyleIdx="2" presStyleCnt="6">
        <dgm:presLayoutVars>
          <dgm:chMax val="0"/>
          <dgm:chPref val="0"/>
        </dgm:presLayoutVars>
      </dgm:prSet>
      <dgm:spPr/>
    </dgm:pt>
    <dgm:pt modelId="{7B8338F8-8AB8-4E64-B6CD-0F622A087FCD}" type="pres">
      <dgm:prSet presAssocID="{08FFAB71-7BF0-4D5F-84E7-31E8ABA71E5F}" presName="sibTrans" presStyleCnt="0"/>
      <dgm:spPr/>
    </dgm:pt>
    <dgm:pt modelId="{DE13A11C-B8CB-4D70-B41C-07C6DD04C38B}" type="pres">
      <dgm:prSet presAssocID="{441AE21F-AB8F-42C6-9E61-A94A07149D92}" presName="compNode" presStyleCnt="0"/>
      <dgm:spPr/>
    </dgm:pt>
    <dgm:pt modelId="{EFCEECF6-1C14-4833-B7BD-1A4CC9E4F7FA}" type="pres">
      <dgm:prSet presAssocID="{441AE21F-AB8F-42C6-9E61-A94A07149D92}" presName="bgRect" presStyleLbl="bgShp" presStyleIdx="3" presStyleCnt="6"/>
      <dgm:spPr/>
    </dgm:pt>
    <dgm:pt modelId="{D58B8E0A-09E2-413D-8C65-2763258E3F89}" type="pres">
      <dgm:prSet presAssocID="{441AE21F-AB8F-42C6-9E61-A94A07149D92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773D35F1-DB18-4AB6-9A41-4B342E8DBCB5}" type="pres">
      <dgm:prSet presAssocID="{441AE21F-AB8F-42C6-9E61-A94A07149D92}" presName="spaceRect" presStyleCnt="0"/>
      <dgm:spPr/>
    </dgm:pt>
    <dgm:pt modelId="{5101598E-2468-4714-94CD-824DF4138653}" type="pres">
      <dgm:prSet presAssocID="{441AE21F-AB8F-42C6-9E61-A94A07149D92}" presName="parTx" presStyleLbl="revTx" presStyleIdx="3" presStyleCnt="6">
        <dgm:presLayoutVars>
          <dgm:chMax val="0"/>
          <dgm:chPref val="0"/>
        </dgm:presLayoutVars>
      </dgm:prSet>
      <dgm:spPr/>
    </dgm:pt>
    <dgm:pt modelId="{7E200B76-6C5A-4A32-B543-4505738668F8}" type="pres">
      <dgm:prSet presAssocID="{A8A100DE-2B72-4BBE-9C03-EC3D43641CC7}" presName="sibTrans" presStyleCnt="0"/>
      <dgm:spPr/>
    </dgm:pt>
    <dgm:pt modelId="{A017E385-B78C-45C4-BF0D-61E019835DDD}" type="pres">
      <dgm:prSet presAssocID="{595CBFD7-5202-445E-A036-9CECE6C6AFB9}" presName="compNode" presStyleCnt="0"/>
      <dgm:spPr/>
    </dgm:pt>
    <dgm:pt modelId="{99621FAC-B9E4-40FF-B71E-EF342BA44CC3}" type="pres">
      <dgm:prSet presAssocID="{595CBFD7-5202-445E-A036-9CECE6C6AFB9}" presName="bgRect" presStyleLbl="bgShp" presStyleIdx="4" presStyleCnt="6"/>
      <dgm:spPr/>
    </dgm:pt>
    <dgm:pt modelId="{D2349F53-85EC-4FBE-92C8-7CE7C527D524}" type="pres">
      <dgm:prSet presAssocID="{595CBFD7-5202-445E-A036-9CECE6C6AFB9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sh"/>
        </a:ext>
      </dgm:extLst>
    </dgm:pt>
    <dgm:pt modelId="{64453900-D412-4EAF-88D4-40BE18D0FDC8}" type="pres">
      <dgm:prSet presAssocID="{595CBFD7-5202-445E-A036-9CECE6C6AFB9}" presName="spaceRect" presStyleCnt="0"/>
      <dgm:spPr/>
    </dgm:pt>
    <dgm:pt modelId="{B09E22FC-E792-432C-8FAD-85FFE4F9D513}" type="pres">
      <dgm:prSet presAssocID="{595CBFD7-5202-445E-A036-9CECE6C6AFB9}" presName="parTx" presStyleLbl="revTx" presStyleIdx="4" presStyleCnt="6">
        <dgm:presLayoutVars>
          <dgm:chMax val="0"/>
          <dgm:chPref val="0"/>
        </dgm:presLayoutVars>
      </dgm:prSet>
      <dgm:spPr/>
    </dgm:pt>
    <dgm:pt modelId="{5529E74A-5C7B-46F0-BBA1-5CEE1BF6D0D3}" type="pres">
      <dgm:prSet presAssocID="{9822430F-777C-4B9B-8904-1F7B9C3C6671}" presName="sibTrans" presStyleCnt="0"/>
      <dgm:spPr/>
    </dgm:pt>
    <dgm:pt modelId="{67CA7ADD-793F-4BD2-A96F-CB8FAE33197F}" type="pres">
      <dgm:prSet presAssocID="{FD716D56-EF94-45CD-BE24-56196D3E810F}" presName="compNode" presStyleCnt="0"/>
      <dgm:spPr/>
    </dgm:pt>
    <dgm:pt modelId="{B6C4766D-E678-456F-B55F-76C0D29B728A}" type="pres">
      <dgm:prSet presAssocID="{FD716D56-EF94-45CD-BE24-56196D3E810F}" presName="bgRect" presStyleLbl="bgShp" presStyleIdx="5" presStyleCnt="6"/>
      <dgm:spPr/>
    </dgm:pt>
    <dgm:pt modelId="{5635FBBF-844C-4EB1-9511-AAB7A57C7FC5}" type="pres">
      <dgm:prSet presAssocID="{FD716D56-EF94-45CD-BE24-56196D3E810F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2CB9A1D2-84FD-44C6-8B83-B2347533D439}" type="pres">
      <dgm:prSet presAssocID="{FD716D56-EF94-45CD-BE24-56196D3E810F}" presName="spaceRect" presStyleCnt="0"/>
      <dgm:spPr/>
    </dgm:pt>
    <dgm:pt modelId="{002EE3D5-0016-41DC-AC3E-7C6A1C4DF98C}" type="pres">
      <dgm:prSet presAssocID="{FD716D56-EF94-45CD-BE24-56196D3E810F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629F1B0F-2FB8-4E61-9664-73D0A8D9EE70}" type="presOf" srcId="{7F9CDB4B-E0D2-4EC2-A9AF-974FC59AA0C7}" destId="{725E5E70-BF03-4AE0-BC4A-74BCB8D27690}" srcOrd="0" destOrd="0" presId="urn:microsoft.com/office/officeart/2018/2/layout/IconVerticalSolidList"/>
    <dgm:cxn modelId="{2C4E942F-426B-48BF-B9C9-B20C354452D0}" type="presOf" srcId="{595CBFD7-5202-445E-A036-9CECE6C6AFB9}" destId="{B09E22FC-E792-432C-8FAD-85FFE4F9D513}" srcOrd="0" destOrd="0" presId="urn:microsoft.com/office/officeart/2018/2/layout/IconVerticalSolidList"/>
    <dgm:cxn modelId="{E2026536-F13B-4A5A-8D83-EE61E3D92071}" type="presOf" srcId="{441AE21F-AB8F-42C6-9E61-A94A07149D92}" destId="{5101598E-2468-4714-94CD-824DF4138653}" srcOrd="0" destOrd="0" presId="urn:microsoft.com/office/officeart/2018/2/layout/IconVerticalSolidList"/>
    <dgm:cxn modelId="{3863A965-7617-4784-9D98-834A8726B301}" type="presOf" srcId="{91AF611E-B244-4F9B-B481-D7D6E7F1AACD}" destId="{46675A6F-E302-4E63-BC73-B8A32513959D}" srcOrd="0" destOrd="0" presId="urn:microsoft.com/office/officeart/2018/2/layout/IconVerticalSolidList"/>
    <dgm:cxn modelId="{F5184076-1722-4DD1-88D7-F700556C6324}" srcId="{7F9CDB4B-E0D2-4EC2-A9AF-974FC59AA0C7}" destId="{DAAD660C-D223-4611-8569-F895B6A514F9}" srcOrd="1" destOrd="0" parTransId="{F02006F1-1EA5-467B-8800-27AA7A823D9A}" sibTransId="{C6A15837-A7C2-4681-82FE-DAB2C0311435}"/>
    <dgm:cxn modelId="{BA06617A-1167-4A63-8CC4-0EB284C15C3D}" srcId="{7F9CDB4B-E0D2-4EC2-A9AF-974FC59AA0C7}" destId="{FD716D56-EF94-45CD-BE24-56196D3E810F}" srcOrd="5" destOrd="0" parTransId="{9A19760A-BF74-4B3B-BD4C-AED546CE047E}" sibTransId="{5F3B7BF6-3493-4575-B7AC-DD529A4EEB02}"/>
    <dgm:cxn modelId="{7F6EA488-4B76-461E-9FEE-AD3C90B3FF27}" srcId="{7F9CDB4B-E0D2-4EC2-A9AF-974FC59AA0C7}" destId="{441AE21F-AB8F-42C6-9E61-A94A07149D92}" srcOrd="3" destOrd="0" parTransId="{D6D621CF-E6C4-4B22-9C84-949011003D2B}" sibTransId="{A8A100DE-2B72-4BBE-9C03-EC3D43641CC7}"/>
    <dgm:cxn modelId="{D932F28F-54E4-4B9A-8866-C9F11EFD5568}" srcId="{7F9CDB4B-E0D2-4EC2-A9AF-974FC59AA0C7}" destId="{91AF611E-B244-4F9B-B481-D7D6E7F1AACD}" srcOrd="2" destOrd="0" parTransId="{A251BC77-7FAC-43FF-A12B-4BD59C79282C}" sibTransId="{08FFAB71-7BF0-4D5F-84E7-31E8ABA71E5F}"/>
    <dgm:cxn modelId="{9959A5AE-916E-48B8-AB6A-892D83091345}" type="presOf" srcId="{FD716D56-EF94-45CD-BE24-56196D3E810F}" destId="{002EE3D5-0016-41DC-AC3E-7C6A1C4DF98C}" srcOrd="0" destOrd="0" presId="urn:microsoft.com/office/officeart/2018/2/layout/IconVerticalSolidList"/>
    <dgm:cxn modelId="{1746D9D0-42A8-4888-85E6-EBFB890D455F}" type="presOf" srcId="{DAAD660C-D223-4611-8569-F895B6A514F9}" destId="{1D604F65-3016-4D6A-8712-6C96170E910A}" srcOrd="0" destOrd="0" presId="urn:microsoft.com/office/officeart/2018/2/layout/IconVerticalSolidList"/>
    <dgm:cxn modelId="{41BF32DF-D160-4D9A-8F2E-1D4A3E6D724E}" srcId="{7F9CDB4B-E0D2-4EC2-A9AF-974FC59AA0C7}" destId="{595CBFD7-5202-445E-A036-9CECE6C6AFB9}" srcOrd="4" destOrd="0" parTransId="{379076A0-040C-4065-B801-1EB616A1D994}" sibTransId="{9822430F-777C-4B9B-8904-1F7B9C3C6671}"/>
    <dgm:cxn modelId="{20D3A4E4-BB44-4E80-9BC9-530DFDD6F895}" type="presOf" srcId="{55412275-F360-47BF-A0D9-91D04940E504}" destId="{D9BE7D48-E356-4D9C-B3C8-004A6EDCECB8}" srcOrd="0" destOrd="0" presId="urn:microsoft.com/office/officeart/2018/2/layout/IconVerticalSolidList"/>
    <dgm:cxn modelId="{AB511CEF-5BC4-4701-8E2A-197CE8CDC95D}" srcId="{7F9CDB4B-E0D2-4EC2-A9AF-974FC59AA0C7}" destId="{55412275-F360-47BF-A0D9-91D04940E504}" srcOrd="0" destOrd="0" parTransId="{E2F2CB66-1BAE-4586-9700-5A5E453681B7}" sibTransId="{956D0ACD-5DB4-4589-AB53-36FE0EFF0E94}"/>
    <dgm:cxn modelId="{6CDFFF8F-3226-4F1B-BBBC-4C34B62A5AD2}" type="presParOf" srcId="{725E5E70-BF03-4AE0-BC4A-74BCB8D27690}" destId="{C666F6CC-0E93-4D02-B758-9701634FDFB3}" srcOrd="0" destOrd="0" presId="urn:microsoft.com/office/officeart/2018/2/layout/IconVerticalSolidList"/>
    <dgm:cxn modelId="{077307B9-9C17-421D-803B-BD56EE92807B}" type="presParOf" srcId="{C666F6CC-0E93-4D02-B758-9701634FDFB3}" destId="{4C024649-B66F-4911-BE21-A7CF78C85509}" srcOrd="0" destOrd="0" presId="urn:microsoft.com/office/officeart/2018/2/layout/IconVerticalSolidList"/>
    <dgm:cxn modelId="{A590D6CF-E794-40CE-A4ED-62F9F0C562A4}" type="presParOf" srcId="{C666F6CC-0E93-4D02-B758-9701634FDFB3}" destId="{6B5B48B3-65E9-415F-85BE-447E95228086}" srcOrd="1" destOrd="0" presId="urn:microsoft.com/office/officeart/2018/2/layout/IconVerticalSolidList"/>
    <dgm:cxn modelId="{72A0CC9C-2612-4C70-BD92-A3020B063CB2}" type="presParOf" srcId="{C666F6CC-0E93-4D02-B758-9701634FDFB3}" destId="{D8DF56C2-2342-4A53-B631-AC5B190D70D4}" srcOrd="2" destOrd="0" presId="urn:microsoft.com/office/officeart/2018/2/layout/IconVerticalSolidList"/>
    <dgm:cxn modelId="{96AA872B-DA69-4385-A382-4D28E684A491}" type="presParOf" srcId="{C666F6CC-0E93-4D02-B758-9701634FDFB3}" destId="{D9BE7D48-E356-4D9C-B3C8-004A6EDCECB8}" srcOrd="3" destOrd="0" presId="urn:microsoft.com/office/officeart/2018/2/layout/IconVerticalSolidList"/>
    <dgm:cxn modelId="{8106F179-C4A2-479B-9DFF-3D03F5E8A301}" type="presParOf" srcId="{725E5E70-BF03-4AE0-BC4A-74BCB8D27690}" destId="{92C63034-8B28-493B-BF95-47642EBC678D}" srcOrd="1" destOrd="0" presId="urn:microsoft.com/office/officeart/2018/2/layout/IconVerticalSolidList"/>
    <dgm:cxn modelId="{06CB9FE2-93C0-436D-A85C-CC0C8A82870B}" type="presParOf" srcId="{725E5E70-BF03-4AE0-BC4A-74BCB8D27690}" destId="{BCE10AD9-032B-4E83-BBE0-D294A1F9D4DA}" srcOrd="2" destOrd="0" presId="urn:microsoft.com/office/officeart/2018/2/layout/IconVerticalSolidList"/>
    <dgm:cxn modelId="{BB83C4C4-D88F-49E9-A478-52C945936AEF}" type="presParOf" srcId="{BCE10AD9-032B-4E83-BBE0-D294A1F9D4DA}" destId="{E0FB5E62-F38E-464F-85E2-8627B6E12334}" srcOrd="0" destOrd="0" presId="urn:microsoft.com/office/officeart/2018/2/layout/IconVerticalSolidList"/>
    <dgm:cxn modelId="{7B17CBF1-614D-41C6-B880-E41430971591}" type="presParOf" srcId="{BCE10AD9-032B-4E83-BBE0-D294A1F9D4DA}" destId="{DFFCA952-2D6D-469D-BDC1-E9B433727D45}" srcOrd="1" destOrd="0" presId="urn:microsoft.com/office/officeart/2018/2/layout/IconVerticalSolidList"/>
    <dgm:cxn modelId="{136AD550-4CDC-4B19-8624-52FAAC0133D2}" type="presParOf" srcId="{BCE10AD9-032B-4E83-BBE0-D294A1F9D4DA}" destId="{09FAC546-4F84-447A-82AD-3D9168A81587}" srcOrd="2" destOrd="0" presId="urn:microsoft.com/office/officeart/2018/2/layout/IconVerticalSolidList"/>
    <dgm:cxn modelId="{88CA4C1A-38A1-4FC9-B605-CCB37DD60451}" type="presParOf" srcId="{BCE10AD9-032B-4E83-BBE0-D294A1F9D4DA}" destId="{1D604F65-3016-4D6A-8712-6C96170E910A}" srcOrd="3" destOrd="0" presId="urn:microsoft.com/office/officeart/2018/2/layout/IconVerticalSolidList"/>
    <dgm:cxn modelId="{CF83E81B-0D1A-41BB-ACE2-5334E9049FBF}" type="presParOf" srcId="{725E5E70-BF03-4AE0-BC4A-74BCB8D27690}" destId="{C3E099DF-0F0E-4193-9E24-861326D027DE}" srcOrd="3" destOrd="0" presId="urn:microsoft.com/office/officeart/2018/2/layout/IconVerticalSolidList"/>
    <dgm:cxn modelId="{26023F7C-A55B-4A7A-95AF-A11D0293B4F2}" type="presParOf" srcId="{725E5E70-BF03-4AE0-BC4A-74BCB8D27690}" destId="{E62007F9-0C3D-49CB-BC0F-B28AE99244DD}" srcOrd="4" destOrd="0" presId="urn:microsoft.com/office/officeart/2018/2/layout/IconVerticalSolidList"/>
    <dgm:cxn modelId="{FB377EDA-E645-4B2A-A5BC-55E214BBE3D2}" type="presParOf" srcId="{E62007F9-0C3D-49CB-BC0F-B28AE99244DD}" destId="{6B070C89-9BE5-4BA1-BCA8-53ED833FE1C9}" srcOrd="0" destOrd="0" presId="urn:microsoft.com/office/officeart/2018/2/layout/IconVerticalSolidList"/>
    <dgm:cxn modelId="{A765E477-2B61-422F-9AAD-86ED21473173}" type="presParOf" srcId="{E62007F9-0C3D-49CB-BC0F-B28AE99244DD}" destId="{E3457DF6-0BBE-471F-8202-6A6E116DB002}" srcOrd="1" destOrd="0" presId="urn:microsoft.com/office/officeart/2018/2/layout/IconVerticalSolidList"/>
    <dgm:cxn modelId="{21E3A2B0-548B-4B0B-A67B-10B75D0FC63A}" type="presParOf" srcId="{E62007F9-0C3D-49CB-BC0F-B28AE99244DD}" destId="{57B58BAB-5A02-4137-B5A9-E7924544B8F3}" srcOrd="2" destOrd="0" presId="urn:microsoft.com/office/officeart/2018/2/layout/IconVerticalSolidList"/>
    <dgm:cxn modelId="{6C651C3B-4C0E-4189-A584-CA839831F028}" type="presParOf" srcId="{E62007F9-0C3D-49CB-BC0F-B28AE99244DD}" destId="{46675A6F-E302-4E63-BC73-B8A32513959D}" srcOrd="3" destOrd="0" presId="urn:microsoft.com/office/officeart/2018/2/layout/IconVerticalSolidList"/>
    <dgm:cxn modelId="{8D00ECAE-0828-457A-8865-B105AA51A3EE}" type="presParOf" srcId="{725E5E70-BF03-4AE0-BC4A-74BCB8D27690}" destId="{7B8338F8-8AB8-4E64-B6CD-0F622A087FCD}" srcOrd="5" destOrd="0" presId="urn:microsoft.com/office/officeart/2018/2/layout/IconVerticalSolidList"/>
    <dgm:cxn modelId="{478A8475-431D-4935-BB00-D1837091FDD0}" type="presParOf" srcId="{725E5E70-BF03-4AE0-BC4A-74BCB8D27690}" destId="{DE13A11C-B8CB-4D70-B41C-07C6DD04C38B}" srcOrd="6" destOrd="0" presId="urn:microsoft.com/office/officeart/2018/2/layout/IconVerticalSolidList"/>
    <dgm:cxn modelId="{B9665786-D96B-439C-975A-5288B3F154C6}" type="presParOf" srcId="{DE13A11C-B8CB-4D70-B41C-07C6DD04C38B}" destId="{EFCEECF6-1C14-4833-B7BD-1A4CC9E4F7FA}" srcOrd="0" destOrd="0" presId="urn:microsoft.com/office/officeart/2018/2/layout/IconVerticalSolidList"/>
    <dgm:cxn modelId="{06AA7A48-C6A3-421E-B000-B3CE02734833}" type="presParOf" srcId="{DE13A11C-B8CB-4D70-B41C-07C6DD04C38B}" destId="{D58B8E0A-09E2-413D-8C65-2763258E3F89}" srcOrd="1" destOrd="0" presId="urn:microsoft.com/office/officeart/2018/2/layout/IconVerticalSolidList"/>
    <dgm:cxn modelId="{5A8CDAE5-3800-4118-B397-23A918A79895}" type="presParOf" srcId="{DE13A11C-B8CB-4D70-B41C-07C6DD04C38B}" destId="{773D35F1-DB18-4AB6-9A41-4B342E8DBCB5}" srcOrd="2" destOrd="0" presId="urn:microsoft.com/office/officeart/2018/2/layout/IconVerticalSolidList"/>
    <dgm:cxn modelId="{422074CD-3E0B-451E-9FEC-D94960234A20}" type="presParOf" srcId="{DE13A11C-B8CB-4D70-B41C-07C6DD04C38B}" destId="{5101598E-2468-4714-94CD-824DF4138653}" srcOrd="3" destOrd="0" presId="urn:microsoft.com/office/officeart/2018/2/layout/IconVerticalSolidList"/>
    <dgm:cxn modelId="{D3E7C795-5DA4-4A8E-92BF-61A96828C12F}" type="presParOf" srcId="{725E5E70-BF03-4AE0-BC4A-74BCB8D27690}" destId="{7E200B76-6C5A-4A32-B543-4505738668F8}" srcOrd="7" destOrd="0" presId="urn:microsoft.com/office/officeart/2018/2/layout/IconVerticalSolidList"/>
    <dgm:cxn modelId="{F99536C2-1876-4C1A-9662-2C8E9ED2F50B}" type="presParOf" srcId="{725E5E70-BF03-4AE0-BC4A-74BCB8D27690}" destId="{A017E385-B78C-45C4-BF0D-61E019835DDD}" srcOrd="8" destOrd="0" presId="urn:microsoft.com/office/officeart/2018/2/layout/IconVerticalSolidList"/>
    <dgm:cxn modelId="{C3D8034A-D9A5-4AC7-96A4-0295B1101618}" type="presParOf" srcId="{A017E385-B78C-45C4-BF0D-61E019835DDD}" destId="{99621FAC-B9E4-40FF-B71E-EF342BA44CC3}" srcOrd="0" destOrd="0" presId="urn:microsoft.com/office/officeart/2018/2/layout/IconVerticalSolidList"/>
    <dgm:cxn modelId="{E36A1E7F-31E6-47CC-BE56-015EB6BC4214}" type="presParOf" srcId="{A017E385-B78C-45C4-BF0D-61E019835DDD}" destId="{D2349F53-85EC-4FBE-92C8-7CE7C527D524}" srcOrd="1" destOrd="0" presId="urn:microsoft.com/office/officeart/2018/2/layout/IconVerticalSolidList"/>
    <dgm:cxn modelId="{ECF835A7-1945-466B-9EE4-01AD61515201}" type="presParOf" srcId="{A017E385-B78C-45C4-BF0D-61E019835DDD}" destId="{64453900-D412-4EAF-88D4-40BE18D0FDC8}" srcOrd="2" destOrd="0" presId="urn:microsoft.com/office/officeart/2018/2/layout/IconVerticalSolidList"/>
    <dgm:cxn modelId="{1DA92EE4-4530-44F7-8E51-264D38C3B79F}" type="presParOf" srcId="{A017E385-B78C-45C4-BF0D-61E019835DDD}" destId="{B09E22FC-E792-432C-8FAD-85FFE4F9D513}" srcOrd="3" destOrd="0" presId="urn:microsoft.com/office/officeart/2018/2/layout/IconVerticalSolidList"/>
    <dgm:cxn modelId="{FD01678E-CDCD-423C-9F9C-75F3859B6483}" type="presParOf" srcId="{725E5E70-BF03-4AE0-BC4A-74BCB8D27690}" destId="{5529E74A-5C7B-46F0-BBA1-5CEE1BF6D0D3}" srcOrd="9" destOrd="0" presId="urn:microsoft.com/office/officeart/2018/2/layout/IconVerticalSolidList"/>
    <dgm:cxn modelId="{6F881062-1662-49C6-A1AD-32F8364F772E}" type="presParOf" srcId="{725E5E70-BF03-4AE0-BC4A-74BCB8D27690}" destId="{67CA7ADD-793F-4BD2-A96F-CB8FAE33197F}" srcOrd="10" destOrd="0" presId="urn:microsoft.com/office/officeart/2018/2/layout/IconVerticalSolidList"/>
    <dgm:cxn modelId="{C8C11433-2A07-4A6C-A025-2A9B10B66AF2}" type="presParOf" srcId="{67CA7ADD-793F-4BD2-A96F-CB8FAE33197F}" destId="{B6C4766D-E678-456F-B55F-76C0D29B728A}" srcOrd="0" destOrd="0" presId="urn:microsoft.com/office/officeart/2018/2/layout/IconVerticalSolidList"/>
    <dgm:cxn modelId="{F58F28A1-21F9-4AD9-956B-202320298197}" type="presParOf" srcId="{67CA7ADD-793F-4BD2-A96F-CB8FAE33197F}" destId="{5635FBBF-844C-4EB1-9511-AAB7A57C7FC5}" srcOrd="1" destOrd="0" presId="urn:microsoft.com/office/officeart/2018/2/layout/IconVerticalSolidList"/>
    <dgm:cxn modelId="{F69FB17C-5DB1-4BA1-8EB2-68774BB91D73}" type="presParOf" srcId="{67CA7ADD-793F-4BD2-A96F-CB8FAE33197F}" destId="{2CB9A1D2-84FD-44C6-8B83-B2347533D439}" srcOrd="2" destOrd="0" presId="urn:microsoft.com/office/officeart/2018/2/layout/IconVerticalSolidList"/>
    <dgm:cxn modelId="{C73224C0-2765-499F-A5E3-4F3B89A801C1}" type="presParOf" srcId="{67CA7ADD-793F-4BD2-A96F-CB8FAE33197F}" destId="{002EE3D5-0016-41DC-AC3E-7C6A1C4DF98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90BFC5E-EC7B-493E-BA31-24FE00851B77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71F29E0-C9FE-43D9-9747-9DAC57B12228}">
      <dgm:prSet/>
      <dgm:spPr/>
      <dgm:t>
        <a:bodyPr/>
        <a:lstStyle/>
        <a:p>
          <a:r>
            <a:rPr lang="en-US"/>
            <a:t>2026 Registration - Will conduct promotion with industry to notify our registration opened Aug 1, 2025</a:t>
          </a:r>
        </a:p>
      </dgm:t>
    </dgm:pt>
    <dgm:pt modelId="{7B4B86AB-A7CA-4ABC-88CA-EC39DD01720E}" type="parTrans" cxnId="{571E9DBC-FDEB-4F13-955C-EA58BDF16DBA}">
      <dgm:prSet/>
      <dgm:spPr/>
      <dgm:t>
        <a:bodyPr/>
        <a:lstStyle/>
        <a:p>
          <a:endParaRPr lang="en-US"/>
        </a:p>
      </dgm:t>
    </dgm:pt>
    <dgm:pt modelId="{F2B07BA4-8D86-4BA2-821F-3556FBE8D50B}" type="sibTrans" cxnId="{571E9DBC-FDEB-4F13-955C-EA58BDF16DBA}">
      <dgm:prSet/>
      <dgm:spPr/>
      <dgm:t>
        <a:bodyPr/>
        <a:lstStyle/>
        <a:p>
          <a:endParaRPr lang="en-US"/>
        </a:p>
      </dgm:t>
    </dgm:pt>
    <dgm:pt modelId="{1A8682A9-926F-48EF-8F5A-FE8280A4E750}">
      <dgm:prSet/>
      <dgm:spPr/>
      <dgm:t>
        <a:bodyPr/>
        <a:lstStyle/>
        <a:p>
          <a:r>
            <a:rPr lang="en-US"/>
            <a:t>Host annual “check in” for industry</a:t>
          </a:r>
        </a:p>
      </dgm:t>
    </dgm:pt>
    <dgm:pt modelId="{8557521A-17E8-4DB1-B2A1-DD887CFF0658}" type="parTrans" cxnId="{EC024CBF-0252-4550-823E-0393BB4BF0BC}">
      <dgm:prSet/>
      <dgm:spPr/>
      <dgm:t>
        <a:bodyPr/>
        <a:lstStyle/>
        <a:p>
          <a:endParaRPr lang="en-US"/>
        </a:p>
      </dgm:t>
    </dgm:pt>
    <dgm:pt modelId="{57CE08CC-CE19-4464-BAFF-325159829CEB}" type="sibTrans" cxnId="{EC024CBF-0252-4550-823E-0393BB4BF0BC}">
      <dgm:prSet/>
      <dgm:spPr/>
      <dgm:t>
        <a:bodyPr/>
        <a:lstStyle/>
        <a:p>
          <a:endParaRPr lang="en-US"/>
        </a:p>
      </dgm:t>
    </dgm:pt>
    <dgm:pt modelId="{2EF3D8F5-37BA-4D74-897F-C70E1E92D91D}">
      <dgm:prSet/>
      <dgm:spPr/>
      <dgm:t>
        <a:bodyPr/>
        <a:lstStyle/>
        <a:p>
          <a:r>
            <a:rPr lang="en-US"/>
            <a:t>Certification process to be finalized</a:t>
          </a:r>
        </a:p>
      </dgm:t>
    </dgm:pt>
    <dgm:pt modelId="{F7BF4A3E-11C5-49EC-9B9A-273932DD41CF}" type="parTrans" cxnId="{A0E24DCA-A8A2-454F-9E7B-C605E13F63AF}">
      <dgm:prSet/>
      <dgm:spPr/>
      <dgm:t>
        <a:bodyPr/>
        <a:lstStyle/>
        <a:p>
          <a:endParaRPr lang="en-US"/>
        </a:p>
      </dgm:t>
    </dgm:pt>
    <dgm:pt modelId="{1CB1CD7D-C1D4-42EF-AFE7-3BBC648E1D35}" type="sibTrans" cxnId="{A0E24DCA-A8A2-454F-9E7B-C605E13F63AF}">
      <dgm:prSet/>
      <dgm:spPr/>
      <dgm:t>
        <a:bodyPr/>
        <a:lstStyle/>
        <a:p>
          <a:endParaRPr lang="en-US"/>
        </a:p>
      </dgm:t>
    </dgm:pt>
    <dgm:pt modelId="{149043C1-CB81-4338-ABC6-71C3A94E727D}">
      <dgm:prSet/>
      <dgm:spPr/>
      <dgm:t>
        <a:bodyPr/>
        <a:lstStyle/>
        <a:p>
          <a:r>
            <a:rPr lang="en-US"/>
            <a:t>Training offerings have increased and will be promoted (budget depended)</a:t>
          </a:r>
        </a:p>
      </dgm:t>
    </dgm:pt>
    <dgm:pt modelId="{4712100D-92FB-470B-A2AF-F652A7A66A9C}" type="parTrans" cxnId="{FF0DEF43-A0CA-4796-840C-43A6E60BE6B4}">
      <dgm:prSet/>
      <dgm:spPr/>
      <dgm:t>
        <a:bodyPr/>
        <a:lstStyle/>
        <a:p>
          <a:endParaRPr lang="en-US"/>
        </a:p>
      </dgm:t>
    </dgm:pt>
    <dgm:pt modelId="{281E7F8F-5815-43A8-AFC7-A84855B77625}" type="sibTrans" cxnId="{FF0DEF43-A0CA-4796-840C-43A6E60BE6B4}">
      <dgm:prSet/>
      <dgm:spPr/>
      <dgm:t>
        <a:bodyPr/>
        <a:lstStyle/>
        <a:p>
          <a:endParaRPr lang="en-US"/>
        </a:p>
      </dgm:t>
    </dgm:pt>
    <dgm:pt modelId="{CD7D5108-ED00-456E-91A4-AED04D9472DE}" type="pres">
      <dgm:prSet presAssocID="{D90BFC5E-EC7B-493E-BA31-24FE00851B77}" presName="Name0" presStyleCnt="0">
        <dgm:presLayoutVars>
          <dgm:dir/>
          <dgm:animLvl val="lvl"/>
          <dgm:resizeHandles val="exact"/>
        </dgm:presLayoutVars>
      </dgm:prSet>
      <dgm:spPr/>
    </dgm:pt>
    <dgm:pt modelId="{FA3DB674-26EC-4E18-9D54-8BC301C0B629}" type="pres">
      <dgm:prSet presAssocID="{149043C1-CB81-4338-ABC6-71C3A94E727D}" presName="boxAndChildren" presStyleCnt="0"/>
      <dgm:spPr/>
    </dgm:pt>
    <dgm:pt modelId="{B8503674-B6F5-4243-AD6F-3E7D2985714C}" type="pres">
      <dgm:prSet presAssocID="{149043C1-CB81-4338-ABC6-71C3A94E727D}" presName="parentTextBox" presStyleLbl="node1" presStyleIdx="0" presStyleCnt="4"/>
      <dgm:spPr/>
    </dgm:pt>
    <dgm:pt modelId="{4DB0A710-74DF-49FF-86A0-6E6B4B0AD706}" type="pres">
      <dgm:prSet presAssocID="{1CB1CD7D-C1D4-42EF-AFE7-3BBC648E1D35}" presName="sp" presStyleCnt="0"/>
      <dgm:spPr/>
    </dgm:pt>
    <dgm:pt modelId="{2073B57F-EF38-41C0-938A-9DBBADA55EA9}" type="pres">
      <dgm:prSet presAssocID="{2EF3D8F5-37BA-4D74-897F-C70E1E92D91D}" presName="arrowAndChildren" presStyleCnt="0"/>
      <dgm:spPr/>
    </dgm:pt>
    <dgm:pt modelId="{A7029A4E-8915-49D0-B696-BEB23C731958}" type="pres">
      <dgm:prSet presAssocID="{2EF3D8F5-37BA-4D74-897F-C70E1E92D91D}" presName="parentTextArrow" presStyleLbl="node1" presStyleIdx="1" presStyleCnt="4"/>
      <dgm:spPr/>
    </dgm:pt>
    <dgm:pt modelId="{A6921D3B-AB6F-4E21-8310-B12C9CAD7583}" type="pres">
      <dgm:prSet presAssocID="{57CE08CC-CE19-4464-BAFF-325159829CEB}" presName="sp" presStyleCnt="0"/>
      <dgm:spPr/>
    </dgm:pt>
    <dgm:pt modelId="{ED4F0E37-C792-4536-BD9F-31106D26FB21}" type="pres">
      <dgm:prSet presAssocID="{1A8682A9-926F-48EF-8F5A-FE8280A4E750}" presName="arrowAndChildren" presStyleCnt="0"/>
      <dgm:spPr/>
    </dgm:pt>
    <dgm:pt modelId="{C9D57596-8957-4EE2-B333-D6116ACCF9F3}" type="pres">
      <dgm:prSet presAssocID="{1A8682A9-926F-48EF-8F5A-FE8280A4E750}" presName="parentTextArrow" presStyleLbl="node1" presStyleIdx="2" presStyleCnt="4"/>
      <dgm:spPr/>
    </dgm:pt>
    <dgm:pt modelId="{0F48EB35-F4C9-412B-824E-E7C6A3CB6D45}" type="pres">
      <dgm:prSet presAssocID="{F2B07BA4-8D86-4BA2-821F-3556FBE8D50B}" presName="sp" presStyleCnt="0"/>
      <dgm:spPr/>
    </dgm:pt>
    <dgm:pt modelId="{1D94F2FB-302B-458F-9BAD-6BD51C8F56F8}" type="pres">
      <dgm:prSet presAssocID="{271F29E0-C9FE-43D9-9747-9DAC57B12228}" presName="arrowAndChildren" presStyleCnt="0"/>
      <dgm:spPr/>
    </dgm:pt>
    <dgm:pt modelId="{3BA44276-5274-47BB-BA70-5A5FD16A2986}" type="pres">
      <dgm:prSet presAssocID="{271F29E0-C9FE-43D9-9747-9DAC57B12228}" presName="parentTextArrow" presStyleLbl="node1" presStyleIdx="3" presStyleCnt="4"/>
      <dgm:spPr/>
    </dgm:pt>
  </dgm:ptLst>
  <dgm:cxnLst>
    <dgm:cxn modelId="{C0C8E315-6BC5-4966-8ECA-7714B7BA7377}" type="presOf" srcId="{149043C1-CB81-4338-ABC6-71C3A94E727D}" destId="{B8503674-B6F5-4243-AD6F-3E7D2985714C}" srcOrd="0" destOrd="0" presId="urn:microsoft.com/office/officeart/2005/8/layout/process4"/>
    <dgm:cxn modelId="{FF0DEF43-A0CA-4796-840C-43A6E60BE6B4}" srcId="{D90BFC5E-EC7B-493E-BA31-24FE00851B77}" destId="{149043C1-CB81-4338-ABC6-71C3A94E727D}" srcOrd="3" destOrd="0" parTransId="{4712100D-92FB-470B-A2AF-F652A7A66A9C}" sibTransId="{281E7F8F-5815-43A8-AFC7-A84855B77625}"/>
    <dgm:cxn modelId="{EE6C9F73-625E-4A5E-A995-185DD885C04F}" type="presOf" srcId="{D90BFC5E-EC7B-493E-BA31-24FE00851B77}" destId="{CD7D5108-ED00-456E-91A4-AED04D9472DE}" srcOrd="0" destOrd="0" presId="urn:microsoft.com/office/officeart/2005/8/layout/process4"/>
    <dgm:cxn modelId="{58EE368E-91A4-42DF-BC92-B5E5554F9E37}" type="presOf" srcId="{2EF3D8F5-37BA-4D74-897F-C70E1E92D91D}" destId="{A7029A4E-8915-49D0-B696-BEB23C731958}" srcOrd="0" destOrd="0" presId="urn:microsoft.com/office/officeart/2005/8/layout/process4"/>
    <dgm:cxn modelId="{571E9DBC-FDEB-4F13-955C-EA58BDF16DBA}" srcId="{D90BFC5E-EC7B-493E-BA31-24FE00851B77}" destId="{271F29E0-C9FE-43D9-9747-9DAC57B12228}" srcOrd="0" destOrd="0" parTransId="{7B4B86AB-A7CA-4ABC-88CA-EC39DD01720E}" sibTransId="{F2B07BA4-8D86-4BA2-821F-3556FBE8D50B}"/>
    <dgm:cxn modelId="{EC024CBF-0252-4550-823E-0393BB4BF0BC}" srcId="{D90BFC5E-EC7B-493E-BA31-24FE00851B77}" destId="{1A8682A9-926F-48EF-8F5A-FE8280A4E750}" srcOrd="1" destOrd="0" parTransId="{8557521A-17E8-4DB1-B2A1-DD887CFF0658}" sibTransId="{57CE08CC-CE19-4464-BAFF-325159829CEB}"/>
    <dgm:cxn modelId="{A0E24DCA-A8A2-454F-9E7B-C605E13F63AF}" srcId="{D90BFC5E-EC7B-493E-BA31-24FE00851B77}" destId="{2EF3D8F5-37BA-4D74-897F-C70E1E92D91D}" srcOrd="2" destOrd="0" parTransId="{F7BF4A3E-11C5-49EC-9B9A-273932DD41CF}" sibTransId="{1CB1CD7D-C1D4-42EF-AFE7-3BBC648E1D35}"/>
    <dgm:cxn modelId="{41502ED3-4B0D-4A40-864B-644F1804E66C}" type="presOf" srcId="{1A8682A9-926F-48EF-8F5A-FE8280A4E750}" destId="{C9D57596-8957-4EE2-B333-D6116ACCF9F3}" srcOrd="0" destOrd="0" presId="urn:microsoft.com/office/officeart/2005/8/layout/process4"/>
    <dgm:cxn modelId="{E5F0CED7-E033-450D-8624-9DCBBF70500E}" type="presOf" srcId="{271F29E0-C9FE-43D9-9747-9DAC57B12228}" destId="{3BA44276-5274-47BB-BA70-5A5FD16A2986}" srcOrd="0" destOrd="0" presId="urn:microsoft.com/office/officeart/2005/8/layout/process4"/>
    <dgm:cxn modelId="{6F92AAFE-BFBA-4414-832C-C88E4BC6FCA4}" type="presParOf" srcId="{CD7D5108-ED00-456E-91A4-AED04D9472DE}" destId="{FA3DB674-26EC-4E18-9D54-8BC301C0B629}" srcOrd="0" destOrd="0" presId="urn:microsoft.com/office/officeart/2005/8/layout/process4"/>
    <dgm:cxn modelId="{62521473-ABBB-4BDF-9FDA-3425C0170718}" type="presParOf" srcId="{FA3DB674-26EC-4E18-9D54-8BC301C0B629}" destId="{B8503674-B6F5-4243-AD6F-3E7D2985714C}" srcOrd="0" destOrd="0" presId="urn:microsoft.com/office/officeart/2005/8/layout/process4"/>
    <dgm:cxn modelId="{12F5BD2A-F800-41A5-AB12-9E23D8392EF9}" type="presParOf" srcId="{CD7D5108-ED00-456E-91A4-AED04D9472DE}" destId="{4DB0A710-74DF-49FF-86A0-6E6B4B0AD706}" srcOrd="1" destOrd="0" presId="urn:microsoft.com/office/officeart/2005/8/layout/process4"/>
    <dgm:cxn modelId="{4471C39B-DC35-4E4E-846E-541200B267CE}" type="presParOf" srcId="{CD7D5108-ED00-456E-91A4-AED04D9472DE}" destId="{2073B57F-EF38-41C0-938A-9DBBADA55EA9}" srcOrd="2" destOrd="0" presId="urn:microsoft.com/office/officeart/2005/8/layout/process4"/>
    <dgm:cxn modelId="{4FA9D4B8-8F53-4210-80E9-C4F59228F517}" type="presParOf" srcId="{2073B57F-EF38-41C0-938A-9DBBADA55EA9}" destId="{A7029A4E-8915-49D0-B696-BEB23C731958}" srcOrd="0" destOrd="0" presId="urn:microsoft.com/office/officeart/2005/8/layout/process4"/>
    <dgm:cxn modelId="{611E4823-2349-4C35-B787-18ACFF492D99}" type="presParOf" srcId="{CD7D5108-ED00-456E-91A4-AED04D9472DE}" destId="{A6921D3B-AB6F-4E21-8310-B12C9CAD7583}" srcOrd="3" destOrd="0" presId="urn:microsoft.com/office/officeart/2005/8/layout/process4"/>
    <dgm:cxn modelId="{6705CD18-5623-49B3-B2FB-9BC2D22A773E}" type="presParOf" srcId="{CD7D5108-ED00-456E-91A4-AED04D9472DE}" destId="{ED4F0E37-C792-4536-BD9F-31106D26FB21}" srcOrd="4" destOrd="0" presId="urn:microsoft.com/office/officeart/2005/8/layout/process4"/>
    <dgm:cxn modelId="{3590B2D5-307A-4B6A-9051-F7D8FD5B7585}" type="presParOf" srcId="{ED4F0E37-C792-4536-BD9F-31106D26FB21}" destId="{C9D57596-8957-4EE2-B333-D6116ACCF9F3}" srcOrd="0" destOrd="0" presId="urn:microsoft.com/office/officeart/2005/8/layout/process4"/>
    <dgm:cxn modelId="{5D23C6BB-35FB-48FC-BA2E-CE88A58FECEA}" type="presParOf" srcId="{CD7D5108-ED00-456E-91A4-AED04D9472DE}" destId="{0F48EB35-F4C9-412B-824E-E7C6A3CB6D45}" srcOrd="5" destOrd="0" presId="urn:microsoft.com/office/officeart/2005/8/layout/process4"/>
    <dgm:cxn modelId="{FA9C6360-64D8-4BB7-ACEA-8459C7AFBCE4}" type="presParOf" srcId="{CD7D5108-ED00-456E-91A4-AED04D9472DE}" destId="{1D94F2FB-302B-458F-9BAD-6BD51C8F56F8}" srcOrd="6" destOrd="0" presId="urn:microsoft.com/office/officeart/2005/8/layout/process4"/>
    <dgm:cxn modelId="{47F15D62-94AF-40A4-97DC-72BA363FEA79}" type="presParOf" srcId="{1D94F2FB-302B-458F-9BAD-6BD51C8F56F8}" destId="{3BA44276-5274-47BB-BA70-5A5FD16A29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E299E5-46D4-40EC-B24A-C778EB164EBE}">
      <dsp:nvSpPr>
        <dsp:cNvPr id="0" name=""/>
        <dsp:cNvSpPr/>
      </dsp:nvSpPr>
      <dsp:spPr>
        <a:xfrm>
          <a:off x="0" y="1487"/>
          <a:ext cx="7429499" cy="75407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8338FB-1231-41FF-9DE6-CA11C1CEC4DA}">
      <dsp:nvSpPr>
        <dsp:cNvPr id="0" name=""/>
        <dsp:cNvSpPr/>
      </dsp:nvSpPr>
      <dsp:spPr>
        <a:xfrm>
          <a:off x="228108" y="171155"/>
          <a:ext cx="414743" cy="4147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90DDAE-9D97-4375-A62B-00BE71FC6F16}">
      <dsp:nvSpPr>
        <dsp:cNvPr id="0" name=""/>
        <dsp:cNvSpPr/>
      </dsp:nvSpPr>
      <dsp:spPr>
        <a:xfrm>
          <a:off x="870961" y="1487"/>
          <a:ext cx="6558537" cy="754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07" tIns="79807" rIns="79807" bIns="7980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Program designed for industry and managed by industry</a:t>
          </a:r>
        </a:p>
      </dsp:txBody>
      <dsp:txXfrm>
        <a:off x="870961" y="1487"/>
        <a:ext cx="6558537" cy="754078"/>
      </dsp:txXfrm>
    </dsp:sp>
    <dsp:sp modelId="{A46CAAA8-4156-46D0-A948-5C01D3A772E2}">
      <dsp:nvSpPr>
        <dsp:cNvPr id="0" name=""/>
        <dsp:cNvSpPr/>
      </dsp:nvSpPr>
      <dsp:spPr>
        <a:xfrm>
          <a:off x="0" y="944086"/>
          <a:ext cx="7429499" cy="75407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8C4D2C-1623-426D-8781-0A6239CA4010}">
      <dsp:nvSpPr>
        <dsp:cNvPr id="0" name=""/>
        <dsp:cNvSpPr/>
      </dsp:nvSpPr>
      <dsp:spPr>
        <a:xfrm>
          <a:off x="228108" y="1113754"/>
          <a:ext cx="414743" cy="4147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C1C29-DA0D-4035-AC08-AB936EB1721C}">
      <dsp:nvSpPr>
        <dsp:cNvPr id="0" name=""/>
        <dsp:cNvSpPr/>
      </dsp:nvSpPr>
      <dsp:spPr>
        <a:xfrm>
          <a:off x="870961" y="944086"/>
          <a:ext cx="6558537" cy="754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07" tIns="79807" rIns="79807" bIns="7980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30 years in the making</a:t>
          </a:r>
        </a:p>
      </dsp:txBody>
      <dsp:txXfrm>
        <a:off x="870961" y="944086"/>
        <a:ext cx="6558537" cy="754078"/>
      </dsp:txXfrm>
    </dsp:sp>
    <dsp:sp modelId="{54DF99DA-D5EC-4FFE-A766-3FFEAD3637F5}">
      <dsp:nvSpPr>
        <dsp:cNvPr id="0" name=""/>
        <dsp:cNvSpPr/>
      </dsp:nvSpPr>
      <dsp:spPr>
        <a:xfrm>
          <a:off x="0" y="1886684"/>
          <a:ext cx="7429499" cy="75407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481913-8B51-4A1C-A414-10EE925194F4}">
      <dsp:nvSpPr>
        <dsp:cNvPr id="0" name=""/>
        <dsp:cNvSpPr/>
      </dsp:nvSpPr>
      <dsp:spPr>
        <a:xfrm>
          <a:off x="228108" y="2056352"/>
          <a:ext cx="414743" cy="4147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E9067-7DCC-4822-B8B1-0CD3596876F6}">
      <dsp:nvSpPr>
        <dsp:cNvPr id="0" name=""/>
        <dsp:cNvSpPr/>
      </dsp:nvSpPr>
      <dsp:spPr>
        <a:xfrm>
          <a:off x="870961" y="1886684"/>
          <a:ext cx="6558537" cy="754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07" tIns="79807" rIns="79807" bIns="7980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Opportunity to recognize fish harvesters as professionals based on their experience and training</a:t>
          </a:r>
        </a:p>
      </dsp:txBody>
      <dsp:txXfrm>
        <a:off x="870961" y="1886684"/>
        <a:ext cx="6558537" cy="754078"/>
      </dsp:txXfrm>
    </dsp:sp>
    <dsp:sp modelId="{934F2CA6-45BD-4B53-BD7F-AB25451A1A33}">
      <dsp:nvSpPr>
        <dsp:cNvPr id="0" name=""/>
        <dsp:cNvSpPr/>
      </dsp:nvSpPr>
      <dsp:spPr>
        <a:xfrm>
          <a:off x="0" y="2829283"/>
          <a:ext cx="7429499" cy="75407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5A310-5205-44A1-AF3A-E5C027D0C5F5}">
      <dsp:nvSpPr>
        <dsp:cNvPr id="0" name=""/>
        <dsp:cNvSpPr/>
      </dsp:nvSpPr>
      <dsp:spPr>
        <a:xfrm>
          <a:off x="228108" y="2998951"/>
          <a:ext cx="414743" cy="4147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A49CD-32DE-4590-B80D-9E4B6FE57090}">
      <dsp:nvSpPr>
        <dsp:cNvPr id="0" name=""/>
        <dsp:cNvSpPr/>
      </dsp:nvSpPr>
      <dsp:spPr>
        <a:xfrm>
          <a:off x="870961" y="2829283"/>
          <a:ext cx="6558537" cy="754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07" tIns="79807" rIns="79807" bIns="7980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Recognize fishing as an occupation in Nova Scotia</a:t>
          </a:r>
        </a:p>
      </dsp:txBody>
      <dsp:txXfrm>
        <a:off x="870961" y="2829283"/>
        <a:ext cx="6558537" cy="75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504EED-0127-4FFF-A077-C59444667A0E}">
      <dsp:nvSpPr>
        <dsp:cNvPr id="0" name=""/>
        <dsp:cNvSpPr/>
      </dsp:nvSpPr>
      <dsp:spPr>
        <a:xfrm>
          <a:off x="0" y="167222"/>
          <a:ext cx="2321718" cy="325040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010" tIns="330200" rIns="181010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Register commercial fish harvesters in the Province of Nova Scotia</a:t>
          </a:r>
          <a:endParaRPr lang="en-US" sz="1600" kern="1200"/>
        </a:p>
      </dsp:txBody>
      <dsp:txXfrm>
        <a:off x="0" y="1402376"/>
        <a:ext cx="2321718" cy="1950243"/>
      </dsp:txXfrm>
    </dsp:sp>
    <dsp:sp modelId="{C6D9C3E6-32EC-4347-AC0D-88FAF02B264D}">
      <dsp:nvSpPr>
        <dsp:cNvPr id="0" name=""/>
        <dsp:cNvSpPr/>
      </dsp:nvSpPr>
      <dsp:spPr>
        <a:xfrm>
          <a:off x="673298" y="492262"/>
          <a:ext cx="975121" cy="97512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024" tIns="12700" rIns="76024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1</a:t>
          </a:r>
        </a:p>
      </dsp:txBody>
      <dsp:txXfrm>
        <a:off x="816101" y="635065"/>
        <a:ext cx="689515" cy="689515"/>
      </dsp:txXfrm>
    </dsp:sp>
    <dsp:sp modelId="{7A4A9FD4-3F81-4799-A473-82343BA206B4}">
      <dsp:nvSpPr>
        <dsp:cNvPr id="0" name=""/>
        <dsp:cNvSpPr/>
      </dsp:nvSpPr>
      <dsp:spPr>
        <a:xfrm>
          <a:off x="0" y="3417555"/>
          <a:ext cx="2321718" cy="72"/>
        </a:xfrm>
        <a:prstGeom prst="rect">
          <a:avLst/>
        </a:prstGeom>
        <a:gradFill rotWithShape="0">
          <a:gsLst>
            <a:gs pos="0">
              <a:schemeClr val="accent5">
                <a:hueOff val="-2430430"/>
                <a:satOff val="-165"/>
                <a:lumOff val="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30430"/>
                <a:satOff val="-165"/>
                <a:lumOff val="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30430"/>
                <a:satOff val="-165"/>
                <a:lumOff val="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2430430"/>
              <a:satOff val="-165"/>
              <a:lumOff val="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FFEB59-BB5C-44CA-8A7C-2D1B4801BA91}">
      <dsp:nvSpPr>
        <dsp:cNvPr id="0" name=""/>
        <dsp:cNvSpPr/>
      </dsp:nvSpPr>
      <dsp:spPr>
        <a:xfrm>
          <a:off x="2553890" y="167222"/>
          <a:ext cx="2321718" cy="3250405"/>
        </a:xfrm>
        <a:prstGeom prst="rect">
          <a:avLst/>
        </a:prstGeom>
        <a:solidFill>
          <a:schemeClr val="accent5">
            <a:tint val="40000"/>
            <a:alpha val="90000"/>
            <a:hueOff val="-5972333"/>
            <a:satOff val="1333"/>
            <a:lumOff val="20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972333"/>
              <a:satOff val="1333"/>
              <a:lumOff val="20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010" tIns="330200" rIns="181010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Certify fish harvesters at one of three levels – based on their past experience and training received</a:t>
          </a:r>
          <a:endParaRPr lang="en-US" sz="1600" kern="1200" dirty="0"/>
        </a:p>
      </dsp:txBody>
      <dsp:txXfrm>
        <a:off x="2553890" y="1402376"/>
        <a:ext cx="2321718" cy="1950243"/>
      </dsp:txXfrm>
    </dsp:sp>
    <dsp:sp modelId="{76534E57-1FE1-45D1-8D86-721DD91C451D}">
      <dsp:nvSpPr>
        <dsp:cNvPr id="0" name=""/>
        <dsp:cNvSpPr/>
      </dsp:nvSpPr>
      <dsp:spPr>
        <a:xfrm>
          <a:off x="3227188" y="492262"/>
          <a:ext cx="975121" cy="975121"/>
        </a:xfrm>
        <a:prstGeom prst="ellipse">
          <a:avLst/>
        </a:prstGeom>
        <a:gradFill rotWithShape="0">
          <a:gsLst>
            <a:gs pos="0">
              <a:schemeClr val="accent5">
                <a:hueOff val="-4860860"/>
                <a:satOff val="-330"/>
                <a:lumOff val="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860860"/>
                <a:satOff val="-330"/>
                <a:lumOff val="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860860"/>
                <a:satOff val="-330"/>
                <a:lumOff val="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4860860"/>
              <a:satOff val="-330"/>
              <a:lumOff val="78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024" tIns="12700" rIns="76024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2</a:t>
          </a:r>
        </a:p>
      </dsp:txBody>
      <dsp:txXfrm>
        <a:off x="3369991" y="635065"/>
        <a:ext cx="689515" cy="689515"/>
      </dsp:txXfrm>
    </dsp:sp>
    <dsp:sp modelId="{AAD69604-F6AA-4F77-A4CC-72F2D9B78A82}">
      <dsp:nvSpPr>
        <dsp:cNvPr id="0" name=""/>
        <dsp:cNvSpPr/>
      </dsp:nvSpPr>
      <dsp:spPr>
        <a:xfrm>
          <a:off x="2553890" y="3417555"/>
          <a:ext cx="2321718" cy="72"/>
        </a:xfrm>
        <a:prstGeom prst="rect">
          <a:avLst/>
        </a:prstGeom>
        <a:gradFill rotWithShape="0">
          <a:gsLst>
            <a:gs pos="0">
              <a:schemeClr val="accent5">
                <a:hueOff val="-7291290"/>
                <a:satOff val="-496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291290"/>
                <a:satOff val="-496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291290"/>
                <a:satOff val="-496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7291290"/>
              <a:satOff val="-496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616A21-0464-467C-BBCF-FE153DD35631}">
      <dsp:nvSpPr>
        <dsp:cNvPr id="0" name=""/>
        <dsp:cNvSpPr/>
      </dsp:nvSpPr>
      <dsp:spPr>
        <a:xfrm>
          <a:off x="5107780" y="167222"/>
          <a:ext cx="2321718" cy="3250405"/>
        </a:xfrm>
        <a:prstGeom prst="rect">
          <a:avLst/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1944666"/>
              <a:satOff val="2667"/>
              <a:lumOff val="40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010" tIns="330200" rIns="181010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Administer a training system to help build capacity and knowledge in the industry</a:t>
          </a:r>
          <a:endParaRPr lang="en-US" sz="1600" kern="1200"/>
        </a:p>
      </dsp:txBody>
      <dsp:txXfrm>
        <a:off x="5107780" y="1402376"/>
        <a:ext cx="2321718" cy="1950243"/>
      </dsp:txXfrm>
    </dsp:sp>
    <dsp:sp modelId="{6BD61252-B13A-4D91-B89A-C28AD39A6912}">
      <dsp:nvSpPr>
        <dsp:cNvPr id="0" name=""/>
        <dsp:cNvSpPr/>
      </dsp:nvSpPr>
      <dsp:spPr>
        <a:xfrm>
          <a:off x="5781078" y="492262"/>
          <a:ext cx="975121" cy="975121"/>
        </a:xfrm>
        <a:prstGeom prst="ellipse">
          <a:avLst/>
        </a:prstGeom>
        <a:gradFill rotWithShape="0">
          <a:gsLst>
            <a:gs pos="0">
              <a:schemeClr val="accent5">
                <a:hueOff val="-9721720"/>
                <a:satOff val="-661"/>
                <a:lumOff val="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9721720"/>
                <a:satOff val="-661"/>
                <a:lumOff val="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9721720"/>
                <a:satOff val="-661"/>
                <a:lumOff val="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9721720"/>
              <a:satOff val="-661"/>
              <a:lumOff val="156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024" tIns="12700" rIns="76024" bIns="1270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3</a:t>
          </a:r>
        </a:p>
      </dsp:txBody>
      <dsp:txXfrm>
        <a:off x="5923881" y="635065"/>
        <a:ext cx="689515" cy="689515"/>
      </dsp:txXfrm>
    </dsp:sp>
    <dsp:sp modelId="{61086912-5DBE-4815-ABB4-BFB34A582E60}">
      <dsp:nvSpPr>
        <dsp:cNvPr id="0" name=""/>
        <dsp:cNvSpPr/>
      </dsp:nvSpPr>
      <dsp:spPr>
        <a:xfrm>
          <a:off x="5107780" y="3417555"/>
          <a:ext cx="2321718" cy="72"/>
        </a:xfrm>
        <a:prstGeom prst="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CF0FED-E6E5-46A3-8412-026BC692ADBC}">
      <dsp:nvSpPr>
        <dsp:cNvPr id="0" name=""/>
        <dsp:cNvSpPr/>
      </dsp:nvSpPr>
      <dsp:spPr>
        <a:xfrm>
          <a:off x="0" y="496"/>
          <a:ext cx="10335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908C51-861D-428D-9FFB-7D952BAD6C3E}">
      <dsp:nvSpPr>
        <dsp:cNvPr id="0" name=""/>
        <dsp:cNvSpPr/>
      </dsp:nvSpPr>
      <dsp:spPr>
        <a:xfrm>
          <a:off x="0" y="496"/>
          <a:ext cx="10335350" cy="580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Registration was launched Oct 13, 2021</a:t>
          </a:r>
        </a:p>
      </dsp:txBody>
      <dsp:txXfrm>
        <a:off x="0" y="496"/>
        <a:ext cx="10335350" cy="580776"/>
      </dsp:txXfrm>
    </dsp:sp>
    <dsp:sp modelId="{2391F7AE-2308-41A3-933F-3EEAE3E01D89}">
      <dsp:nvSpPr>
        <dsp:cNvPr id="0" name=""/>
        <dsp:cNvSpPr/>
      </dsp:nvSpPr>
      <dsp:spPr>
        <a:xfrm>
          <a:off x="0" y="581273"/>
          <a:ext cx="10335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B039A8-341C-4DD0-9EDE-FAFEC8E870AB}">
      <dsp:nvSpPr>
        <dsp:cNvPr id="0" name=""/>
        <dsp:cNvSpPr/>
      </dsp:nvSpPr>
      <dsp:spPr>
        <a:xfrm>
          <a:off x="0" y="581273"/>
          <a:ext cx="10335350" cy="580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4 full years of operations have been completed.</a:t>
          </a:r>
        </a:p>
      </dsp:txBody>
      <dsp:txXfrm>
        <a:off x="0" y="581273"/>
        <a:ext cx="10335350" cy="580776"/>
      </dsp:txXfrm>
    </dsp:sp>
    <dsp:sp modelId="{58D05E88-E133-4855-B875-0FC554E4A328}">
      <dsp:nvSpPr>
        <dsp:cNvPr id="0" name=""/>
        <dsp:cNvSpPr/>
      </dsp:nvSpPr>
      <dsp:spPr>
        <a:xfrm>
          <a:off x="0" y="1162050"/>
          <a:ext cx="10335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B19161-1CDC-4888-B957-44A3C117B934}">
      <dsp:nvSpPr>
        <dsp:cNvPr id="0" name=""/>
        <dsp:cNvSpPr/>
      </dsp:nvSpPr>
      <dsp:spPr>
        <a:xfrm>
          <a:off x="0" y="1162050"/>
          <a:ext cx="10335350" cy="580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Total of 617 registered in 2021, 1362 fish harvesters registered in 2022, 1467 in 2023, 2085 in 2024</a:t>
          </a:r>
        </a:p>
      </dsp:txBody>
      <dsp:txXfrm>
        <a:off x="0" y="1162050"/>
        <a:ext cx="10335350" cy="580776"/>
      </dsp:txXfrm>
    </dsp:sp>
    <dsp:sp modelId="{B198152C-F323-4D3C-A272-1C19139383CD}">
      <dsp:nvSpPr>
        <dsp:cNvPr id="0" name=""/>
        <dsp:cNvSpPr/>
      </dsp:nvSpPr>
      <dsp:spPr>
        <a:xfrm>
          <a:off x="0" y="1742827"/>
          <a:ext cx="10335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04A402-6AEA-43F1-8A03-D8C1AE5009A0}">
      <dsp:nvSpPr>
        <dsp:cNvPr id="0" name=""/>
        <dsp:cNvSpPr/>
      </dsp:nvSpPr>
      <dsp:spPr>
        <a:xfrm>
          <a:off x="0" y="1742827"/>
          <a:ext cx="10335350" cy="580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Since Sept 30, 2025–  1382 have registered.  </a:t>
          </a:r>
        </a:p>
      </dsp:txBody>
      <dsp:txXfrm>
        <a:off x="0" y="1742827"/>
        <a:ext cx="10335350" cy="580776"/>
      </dsp:txXfrm>
    </dsp:sp>
    <dsp:sp modelId="{1E319658-BD28-4626-B8F0-5860245CFDDA}">
      <dsp:nvSpPr>
        <dsp:cNvPr id="0" name=""/>
        <dsp:cNvSpPr/>
      </dsp:nvSpPr>
      <dsp:spPr>
        <a:xfrm>
          <a:off x="0" y="2323603"/>
          <a:ext cx="10335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08CCF9-77A0-4DA8-8074-2CD956AB16E8}">
      <dsp:nvSpPr>
        <dsp:cNvPr id="0" name=""/>
        <dsp:cNvSpPr/>
      </dsp:nvSpPr>
      <dsp:spPr>
        <a:xfrm>
          <a:off x="0" y="2323603"/>
          <a:ext cx="10335350" cy="580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Since our launch 6913 have registered.</a:t>
          </a:r>
        </a:p>
      </dsp:txBody>
      <dsp:txXfrm>
        <a:off x="0" y="2323603"/>
        <a:ext cx="10335350" cy="580776"/>
      </dsp:txXfrm>
    </dsp:sp>
    <dsp:sp modelId="{D4896096-778D-46AC-AD65-5DEE3234DE65}">
      <dsp:nvSpPr>
        <dsp:cNvPr id="0" name=""/>
        <dsp:cNvSpPr/>
      </dsp:nvSpPr>
      <dsp:spPr>
        <a:xfrm>
          <a:off x="0" y="2904380"/>
          <a:ext cx="10335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5F47C-71C6-4169-8EAA-249DC6765247}">
      <dsp:nvSpPr>
        <dsp:cNvPr id="0" name=""/>
        <dsp:cNvSpPr/>
      </dsp:nvSpPr>
      <dsp:spPr>
        <a:xfrm>
          <a:off x="0" y="2904380"/>
          <a:ext cx="10335350" cy="580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We track the zone they are from for future planning purposes for training, outreach, etc</a:t>
          </a:r>
        </a:p>
      </dsp:txBody>
      <dsp:txXfrm>
        <a:off x="0" y="2904380"/>
        <a:ext cx="10335350" cy="580776"/>
      </dsp:txXfrm>
    </dsp:sp>
    <dsp:sp modelId="{3B94EF9C-6D01-4F86-88C2-FCFB267EA547}">
      <dsp:nvSpPr>
        <dsp:cNvPr id="0" name=""/>
        <dsp:cNvSpPr/>
      </dsp:nvSpPr>
      <dsp:spPr>
        <a:xfrm>
          <a:off x="0" y="3485157"/>
          <a:ext cx="10335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BB2F98-3AE6-4E43-909E-5A98770BE94D}">
      <dsp:nvSpPr>
        <dsp:cNvPr id="0" name=""/>
        <dsp:cNvSpPr/>
      </dsp:nvSpPr>
      <dsp:spPr>
        <a:xfrm>
          <a:off x="0" y="3485157"/>
          <a:ext cx="10335350" cy="580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2026 Registration opened August 1, 2025</a:t>
          </a:r>
        </a:p>
      </dsp:txBody>
      <dsp:txXfrm>
        <a:off x="0" y="3485157"/>
        <a:ext cx="10335350" cy="5807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43453-5395-46C9-91DB-D24FFC8F628D}">
      <dsp:nvSpPr>
        <dsp:cNvPr id="0" name=""/>
        <dsp:cNvSpPr/>
      </dsp:nvSpPr>
      <dsp:spPr>
        <a:xfrm>
          <a:off x="0" y="3770"/>
          <a:ext cx="7429499" cy="87766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583283-0484-4A6E-B01C-EB081DD2BCC4}">
      <dsp:nvSpPr>
        <dsp:cNvPr id="0" name=""/>
        <dsp:cNvSpPr/>
      </dsp:nvSpPr>
      <dsp:spPr>
        <a:xfrm>
          <a:off x="265494" y="201246"/>
          <a:ext cx="482717" cy="4827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19292-A974-455F-B052-E266F374CE94}">
      <dsp:nvSpPr>
        <dsp:cNvPr id="0" name=""/>
        <dsp:cNvSpPr/>
      </dsp:nvSpPr>
      <dsp:spPr>
        <a:xfrm>
          <a:off x="1013706" y="3770"/>
          <a:ext cx="6414802" cy="877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86" tIns="92886" rIns="92886" bIns="9288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Certification levels have not been identified yet.  Focus  has been to get the registration process off the ground</a:t>
          </a:r>
        </a:p>
      </dsp:txBody>
      <dsp:txXfrm>
        <a:off x="1013706" y="3770"/>
        <a:ext cx="6414802" cy="877667"/>
      </dsp:txXfrm>
    </dsp:sp>
    <dsp:sp modelId="{8C7EFB4B-91EC-44B9-B3F5-912AD214ECEB}">
      <dsp:nvSpPr>
        <dsp:cNvPr id="0" name=""/>
        <dsp:cNvSpPr/>
      </dsp:nvSpPr>
      <dsp:spPr>
        <a:xfrm>
          <a:off x="0" y="1100855"/>
          <a:ext cx="7429499" cy="87766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DC3DA6-A640-4F7B-8444-76669749A409}">
      <dsp:nvSpPr>
        <dsp:cNvPr id="0" name=""/>
        <dsp:cNvSpPr/>
      </dsp:nvSpPr>
      <dsp:spPr>
        <a:xfrm>
          <a:off x="265494" y="1298330"/>
          <a:ext cx="482717" cy="48271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33EBEF-9B53-4594-9C63-533A2550C709}">
      <dsp:nvSpPr>
        <dsp:cNvPr id="0" name=""/>
        <dsp:cNvSpPr/>
      </dsp:nvSpPr>
      <dsp:spPr>
        <a:xfrm>
          <a:off x="1013706" y="1100855"/>
          <a:ext cx="6414802" cy="877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86" tIns="92886" rIns="92886" bIns="9288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Board is working on a process map for certification</a:t>
          </a:r>
        </a:p>
      </dsp:txBody>
      <dsp:txXfrm>
        <a:off x="1013706" y="1100855"/>
        <a:ext cx="6414802" cy="877667"/>
      </dsp:txXfrm>
    </dsp:sp>
    <dsp:sp modelId="{2318BEB6-E874-404B-B912-01B25D8A6075}">
      <dsp:nvSpPr>
        <dsp:cNvPr id="0" name=""/>
        <dsp:cNvSpPr/>
      </dsp:nvSpPr>
      <dsp:spPr>
        <a:xfrm>
          <a:off x="0" y="2197939"/>
          <a:ext cx="7429499" cy="87766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EC44A6-9E56-4052-9E4C-495A435F5D1B}">
      <dsp:nvSpPr>
        <dsp:cNvPr id="0" name=""/>
        <dsp:cNvSpPr/>
      </dsp:nvSpPr>
      <dsp:spPr>
        <a:xfrm>
          <a:off x="265494" y="2395415"/>
          <a:ext cx="482717" cy="48271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9FF560-DCA8-4DAC-A9E6-81198FD4DF87}">
      <dsp:nvSpPr>
        <dsp:cNvPr id="0" name=""/>
        <dsp:cNvSpPr/>
      </dsp:nvSpPr>
      <dsp:spPr>
        <a:xfrm>
          <a:off x="1013706" y="2197939"/>
          <a:ext cx="6414802" cy="877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86" tIns="92886" rIns="92886" bIns="9288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Form to be developed, capture training and experience.  Communication plan executed</a:t>
          </a:r>
        </a:p>
      </dsp:txBody>
      <dsp:txXfrm>
        <a:off x="1013706" y="2197939"/>
        <a:ext cx="6414802" cy="877667"/>
      </dsp:txXfrm>
    </dsp:sp>
    <dsp:sp modelId="{88DC3D52-608C-4022-ABCD-5FFDDBAF2FB9}">
      <dsp:nvSpPr>
        <dsp:cNvPr id="0" name=""/>
        <dsp:cNvSpPr/>
      </dsp:nvSpPr>
      <dsp:spPr>
        <a:xfrm>
          <a:off x="0" y="3295024"/>
          <a:ext cx="7429499" cy="87766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DB27C0-3491-4AFD-B27F-AA9D808BD916}">
      <dsp:nvSpPr>
        <dsp:cNvPr id="0" name=""/>
        <dsp:cNvSpPr/>
      </dsp:nvSpPr>
      <dsp:spPr>
        <a:xfrm>
          <a:off x="265494" y="3492499"/>
          <a:ext cx="482717" cy="48271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A822DD-16B3-4EB5-83D5-5DEB33DF6BAB}">
      <dsp:nvSpPr>
        <dsp:cNvPr id="0" name=""/>
        <dsp:cNvSpPr/>
      </dsp:nvSpPr>
      <dsp:spPr>
        <a:xfrm>
          <a:off x="1013706" y="3295024"/>
          <a:ext cx="3343274" cy="877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86" tIns="92886" rIns="92886" bIns="9288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Current levels are</a:t>
          </a:r>
        </a:p>
      </dsp:txBody>
      <dsp:txXfrm>
        <a:off x="1013706" y="3295024"/>
        <a:ext cx="3343274" cy="877667"/>
      </dsp:txXfrm>
    </dsp:sp>
    <dsp:sp modelId="{A6685AC7-0385-4F79-9A83-2FFE506FF95E}">
      <dsp:nvSpPr>
        <dsp:cNvPr id="0" name=""/>
        <dsp:cNvSpPr/>
      </dsp:nvSpPr>
      <dsp:spPr>
        <a:xfrm>
          <a:off x="4356980" y="3295024"/>
          <a:ext cx="3071527" cy="877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86" tIns="92886" rIns="92886" bIns="92886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Certified Professional Fish Harvester – Licence Holder or Non-Licence Holder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Professional Fish Harvester – Licence Holder or Non-Licence Holder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Apprentice</a:t>
          </a:r>
        </a:p>
      </dsp:txBody>
      <dsp:txXfrm>
        <a:off x="4356980" y="3295024"/>
        <a:ext cx="3071527" cy="87766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24649-B66F-4911-BE21-A7CF78C85509}">
      <dsp:nvSpPr>
        <dsp:cNvPr id="0" name=""/>
        <dsp:cNvSpPr/>
      </dsp:nvSpPr>
      <dsp:spPr>
        <a:xfrm>
          <a:off x="0" y="1486"/>
          <a:ext cx="10653579" cy="6332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5B48B3-65E9-415F-85BE-447E95228086}">
      <dsp:nvSpPr>
        <dsp:cNvPr id="0" name=""/>
        <dsp:cNvSpPr/>
      </dsp:nvSpPr>
      <dsp:spPr>
        <a:xfrm>
          <a:off x="191549" y="143960"/>
          <a:ext cx="348271" cy="3482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BE7D48-E356-4D9C-B3C8-004A6EDCECB8}">
      <dsp:nvSpPr>
        <dsp:cNvPr id="0" name=""/>
        <dsp:cNvSpPr/>
      </dsp:nvSpPr>
      <dsp:spPr>
        <a:xfrm>
          <a:off x="731370" y="1486"/>
          <a:ext cx="9922208" cy="633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16" tIns="67016" rIns="67016" bIns="6701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Utilize registration fees to offset training costs for those registered with the FHRCBNS</a:t>
          </a:r>
          <a:endParaRPr lang="en-US" sz="1600" kern="1200"/>
        </a:p>
      </dsp:txBody>
      <dsp:txXfrm>
        <a:off x="731370" y="1486"/>
        <a:ext cx="9922208" cy="633221"/>
      </dsp:txXfrm>
    </dsp:sp>
    <dsp:sp modelId="{E0FB5E62-F38E-464F-85E2-8627B6E12334}">
      <dsp:nvSpPr>
        <dsp:cNvPr id="0" name=""/>
        <dsp:cNvSpPr/>
      </dsp:nvSpPr>
      <dsp:spPr>
        <a:xfrm>
          <a:off x="0" y="793012"/>
          <a:ext cx="10653579" cy="6332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FCA952-2D6D-469D-BDC1-E9B433727D45}">
      <dsp:nvSpPr>
        <dsp:cNvPr id="0" name=""/>
        <dsp:cNvSpPr/>
      </dsp:nvSpPr>
      <dsp:spPr>
        <a:xfrm>
          <a:off x="191549" y="935487"/>
          <a:ext cx="348271" cy="3482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604F65-3016-4D6A-8712-6C96170E910A}">
      <dsp:nvSpPr>
        <dsp:cNvPr id="0" name=""/>
        <dsp:cNvSpPr/>
      </dsp:nvSpPr>
      <dsp:spPr>
        <a:xfrm>
          <a:off x="731370" y="793012"/>
          <a:ext cx="9922208" cy="633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16" tIns="67016" rIns="67016" bIns="6701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Support for regulatory and non-regulatory program</a:t>
          </a:r>
          <a:endParaRPr lang="en-US" sz="1600" kern="1200"/>
        </a:p>
      </dsp:txBody>
      <dsp:txXfrm>
        <a:off x="731370" y="793012"/>
        <a:ext cx="9922208" cy="633221"/>
      </dsp:txXfrm>
    </dsp:sp>
    <dsp:sp modelId="{6B070C89-9BE5-4BA1-BCA8-53ED833FE1C9}">
      <dsp:nvSpPr>
        <dsp:cNvPr id="0" name=""/>
        <dsp:cNvSpPr/>
      </dsp:nvSpPr>
      <dsp:spPr>
        <a:xfrm>
          <a:off x="0" y="1584539"/>
          <a:ext cx="10653579" cy="6332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457DF6-0BBE-471F-8202-6A6E116DB002}">
      <dsp:nvSpPr>
        <dsp:cNvPr id="0" name=""/>
        <dsp:cNvSpPr/>
      </dsp:nvSpPr>
      <dsp:spPr>
        <a:xfrm>
          <a:off x="191549" y="1727014"/>
          <a:ext cx="348271" cy="3482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675A6F-E302-4E63-BC73-B8A32513959D}">
      <dsp:nvSpPr>
        <dsp:cNvPr id="0" name=""/>
        <dsp:cNvSpPr/>
      </dsp:nvSpPr>
      <dsp:spPr>
        <a:xfrm>
          <a:off x="731370" y="1584539"/>
          <a:ext cx="9922208" cy="633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16" tIns="67016" rIns="67016" bIns="6701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Since Sept 2023 we have supported programs such as MED, ROC-MC, SVOP and MBFA/MAFA</a:t>
          </a:r>
          <a:endParaRPr lang="en-US" sz="1600" kern="1200"/>
        </a:p>
      </dsp:txBody>
      <dsp:txXfrm>
        <a:off x="731370" y="1584539"/>
        <a:ext cx="9922208" cy="633221"/>
      </dsp:txXfrm>
    </dsp:sp>
    <dsp:sp modelId="{EFCEECF6-1C14-4833-B7BD-1A4CC9E4F7FA}">
      <dsp:nvSpPr>
        <dsp:cNvPr id="0" name=""/>
        <dsp:cNvSpPr/>
      </dsp:nvSpPr>
      <dsp:spPr>
        <a:xfrm>
          <a:off x="0" y="2376066"/>
          <a:ext cx="10653579" cy="6332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8B8E0A-09E2-413D-8C65-2763258E3F89}">
      <dsp:nvSpPr>
        <dsp:cNvPr id="0" name=""/>
        <dsp:cNvSpPr/>
      </dsp:nvSpPr>
      <dsp:spPr>
        <a:xfrm>
          <a:off x="191549" y="2518541"/>
          <a:ext cx="348271" cy="3482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01598E-2468-4714-94CD-824DF4138653}">
      <dsp:nvSpPr>
        <dsp:cNvPr id="0" name=""/>
        <dsp:cNvSpPr/>
      </dsp:nvSpPr>
      <dsp:spPr>
        <a:xfrm>
          <a:off x="731370" y="2376066"/>
          <a:ext cx="9922208" cy="633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16" tIns="67016" rIns="67016" bIns="6701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Funding is in the range of $50 per program.  Discounts are offered for First Aid courses due to an agreement with St.John Ambulance</a:t>
          </a:r>
          <a:endParaRPr lang="en-US" sz="1600" kern="1200"/>
        </a:p>
      </dsp:txBody>
      <dsp:txXfrm>
        <a:off x="731370" y="2376066"/>
        <a:ext cx="9922208" cy="633221"/>
      </dsp:txXfrm>
    </dsp:sp>
    <dsp:sp modelId="{99621FAC-B9E4-40FF-B71E-EF342BA44CC3}">
      <dsp:nvSpPr>
        <dsp:cNvPr id="0" name=""/>
        <dsp:cNvSpPr/>
      </dsp:nvSpPr>
      <dsp:spPr>
        <a:xfrm>
          <a:off x="0" y="3167593"/>
          <a:ext cx="10653579" cy="6332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349F53-85EC-4FBE-92C8-7CE7C527D524}">
      <dsp:nvSpPr>
        <dsp:cNvPr id="0" name=""/>
        <dsp:cNvSpPr/>
      </dsp:nvSpPr>
      <dsp:spPr>
        <a:xfrm>
          <a:off x="191549" y="3310068"/>
          <a:ext cx="348271" cy="34827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9E22FC-E792-432C-8FAD-85FFE4F9D513}">
      <dsp:nvSpPr>
        <dsp:cNvPr id="0" name=""/>
        <dsp:cNvSpPr/>
      </dsp:nvSpPr>
      <dsp:spPr>
        <a:xfrm>
          <a:off x="731370" y="3167593"/>
          <a:ext cx="9922208" cy="633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16" tIns="67016" rIns="67016" bIns="6701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Fish Harvester receives their registration fee back by securing a training discount</a:t>
          </a:r>
          <a:endParaRPr lang="en-US" sz="1600" kern="1200"/>
        </a:p>
      </dsp:txBody>
      <dsp:txXfrm>
        <a:off x="731370" y="3167593"/>
        <a:ext cx="9922208" cy="633221"/>
      </dsp:txXfrm>
    </dsp:sp>
    <dsp:sp modelId="{B6C4766D-E678-456F-B55F-76C0D29B728A}">
      <dsp:nvSpPr>
        <dsp:cNvPr id="0" name=""/>
        <dsp:cNvSpPr/>
      </dsp:nvSpPr>
      <dsp:spPr>
        <a:xfrm>
          <a:off x="0" y="3959120"/>
          <a:ext cx="10653579" cy="6332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5FBBF-844C-4EB1-9511-AAB7A57C7FC5}">
      <dsp:nvSpPr>
        <dsp:cNvPr id="0" name=""/>
        <dsp:cNvSpPr/>
      </dsp:nvSpPr>
      <dsp:spPr>
        <a:xfrm>
          <a:off x="191549" y="4101595"/>
          <a:ext cx="348271" cy="34827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EE3D5-0016-41DC-AC3E-7C6A1C4DF98C}">
      <dsp:nvSpPr>
        <dsp:cNvPr id="0" name=""/>
        <dsp:cNvSpPr/>
      </dsp:nvSpPr>
      <dsp:spPr>
        <a:xfrm>
          <a:off x="731370" y="3959120"/>
          <a:ext cx="9922208" cy="633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16" tIns="67016" rIns="67016" bIns="67016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Training investment are for programs that lead to training certification</a:t>
          </a:r>
          <a:endParaRPr lang="en-US" sz="1600" kern="1200"/>
        </a:p>
      </dsp:txBody>
      <dsp:txXfrm>
        <a:off x="731370" y="3959120"/>
        <a:ext cx="9922208" cy="63322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03674-B6F5-4243-AD6F-3E7D2985714C}">
      <dsp:nvSpPr>
        <dsp:cNvPr id="0" name=""/>
        <dsp:cNvSpPr/>
      </dsp:nvSpPr>
      <dsp:spPr>
        <a:xfrm>
          <a:off x="0" y="4657369"/>
          <a:ext cx="5811128" cy="10189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Training offerings have increased and will be promoted (budget depended)</a:t>
          </a:r>
        </a:p>
      </dsp:txBody>
      <dsp:txXfrm>
        <a:off x="0" y="4657369"/>
        <a:ext cx="5811128" cy="1018918"/>
      </dsp:txXfrm>
    </dsp:sp>
    <dsp:sp modelId="{A7029A4E-8915-49D0-B696-BEB23C731958}">
      <dsp:nvSpPr>
        <dsp:cNvPr id="0" name=""/>
        <dsp:cNvSpPr/>
      </dsp:nvSpPr>
      <dsp:spPr>
        <a:xfrm rot="10800000">
          <a:off x="0" y="3105556"/>
          <a:ext cx="5811128" cy="1567096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Certification process to be finalized</a:t>
          </a:r>
        </a:p>
      </dsp:txBody>
      <dsp:txXfrm rot="10800000">
        <a:off x="0" y="3105556"/>
        <a:ext cx="5811128" cy="1018252"/>
      </dsp:txXfrm>
    </dsp:sp>
    <dsp:sp modelId="{C9D57596-8957-4EE2-B333-D6116ACCF9F3}">
      <dsp:nvSpPr>
        <dsp:cNvPr id="0" name=""/>
        <dsp:cNvSpPr/>
      </dsp:nvSpPr>
      <dsp:spPr>
        <a:xfrm rot="10800000">
          <a:off x="0" y="1553743"/>
          <a:ext cx="5811128" cy="1567096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Host annual “check in” for industry</a:t>
          </a:r>
        </a:p>
      </dsp:txBody>
      <dsp:txXfrm rot="10800000">
        <a:off x="0" y="1553743"/>
        <a:ext cx="5811128" cy="1018252"/>
      </dsp:txXfrm>
    </dsp:sp>
    <dsp:sp modelId="{3BA44276-5274-47BB-BA70-5A5FD16A2986}">
      <dsp:nvSpPr>
        <dsp:cNvPr id="0" name=""/>
        <dsp:cNvSpPr/>
      </dsp:nvSpPr>
      <dsp:spPr>
        <a:xfrm rot="10800000">
          <a:off x="0" y="1930"/>
          <a:ext cx="5811128" cy="1567096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2026 Registration - Will conduct promotion with industry to notify our registration opened Aug 1, 2025</a:t>
          </a:r>
        </a:p>
      </dsp:txBody>
      <dsp:txXfrm rot="10800000">
        <a:off x="0" y="1930"/>
        <a:ext cx="5811128" cy="1018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4566A-0B42-4E1F-8C2A-3F60524CF347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2E5D-8968-4C86-AA1D-96E6BC7020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6861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EB45E-C42E-4613-8E8D-F985FD81592C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36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1E7E1-FA3A-281E-F76E-C569EDDFA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DD6CF-DA56-4C11-1199-BBF239552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2E264-10C9-8BD1-BE40-2DAFE927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AC532-407C-0027-0E8F-6FDB2FB30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79BAB-A4CA-262E-ABB3-1A8DE21DB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2832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8B1E5-9019-3DC4-C8EF-00E55280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814475-FF5E-1D52-4FA6-232CC06B7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9BA58-E70D-6F14-CD50-9D70A696B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E18DA-AF23-F7FB-D4E8-2E90FAB1D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F9AC5-936F-42B1-BA2B-545F5B42E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747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045936-94FC-8539-DC69-E939E9A0C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30F8A-7B70-5E00-D92A-87273F02A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62AAD-35A6-F235-36E8-28FF2FC62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52141-51FF-BDA2-C68B-506B21407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E4FB8-958D-6C04-ABA1-D28F093C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105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1A382-90CE-859D-2ABA-7EC5DEF38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045CA-9885-DB03-BD78-643A6D07C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1BD4E-FBF8-8535-7B25-3684F1203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8A88C-E6D8-E2CE-91A3-FF1B9CC7D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76DB5-E01A-6880-3E80-C0EEDCCBF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782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96B9B-1939-D5B8-8BF4-D71999CC8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121F78-1227-C207-B9B0-4DF14CB0C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27DAE-696F-A1B0-BB1E-A99EDAE66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1D0F9-98C6-CBAB-5DFE-48AB4506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C1447-83BF-76B0-40D4-CC7A3A2F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142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1635E-24E0-F8AC-36E2-782480D32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0B1BE-653E-3515-BE22-4BA4FB82EB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852A6-19B9-BE5C-8485-6EF5C308F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722A9-4C62-1F88-F380-0A00C6C9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C64F5-E90C-9188-19B8-597F50020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A2014-C6E0-345B-F7FD-CFC7245D3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151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6CF5-5CB0-19CF-F770-68B3E2A72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2AF5D-9C29-8AA9-D1D5-2D6FB6ABE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F0F2D-D94F-E973-52CA-A03CEFB6D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26F1AF-7422-B341-9081-F85CDB5F9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B836B7-465F-D18A-25E3-9425E40EDE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B572DD-B7C7-06DA-DDD7-A2B24E73A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37AAAB-F040-2772-9199-F9592FF23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CCA0-E8C3-3F2D-8CA6-EA7BB166D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158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2ED95-B9FB-3D8E-7A85-11A3D71B2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147C8E-776F-D7E7-813F-966573E5E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ED0746-9C1B-EE33-3E30-5D883CDD9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41F8F2-5066-D712-8780-EC4F5F37E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406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D6EC0D-2C81-E3C0-AF97-D8C6EBE4D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41366-2CD4-D9E7-7060-5AA72D541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977FE-09F2-D556-B169-91146B2F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722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4FD6-F3D0-4233-9AD2-C7A9408BA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81363-5B47-78AE-A7C8-4D016F536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B9AE3-BCD3-40CC-DC24-6D586B5CA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1C844-3558-CE55-E473-922E86DC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F9AD4-36D9-A2D9-B109-BBAC5BE5B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D0A47-A645-A6B2-4778-325F0FE1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6889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04894-D579-4EB1-BDBF-872B3E852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0BD92B-D298-0F85-677B-551B5EE875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283AB-2155-E078-7B24-932476CFE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8B56E-70F8-8AC9-A069-90476BA17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2F008-D78A-E898-3016-39E3984FB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15287-E3DD-CF28-C87D-343B063A5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6057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E788E5-6751-941C-2270-71370B561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72173-9D52-2823-438A-565AF7538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ECD0A-3C67-9A21-97BD-8E0FBF8962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E520F5-EDA7-451A-A7C2-CAE52F746BAF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9C7D1-4D22-FD8E-9B6D-3949FF286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6BCC0-9B3E-4A49-429D-625DC140EB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9B6406-FFF5-4063-AD3A-D770D6DE57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963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584" y="1052736"/>
            <a:ext cx="7726456" cy="282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249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80060" y="618518"/>
            <a:ext cx="7429499" cy="1478570"/>
          </a:xfrm>
        </p:spPr>
        <p:txBody>
          <a:bodyPr>
            <a:normAutofit/>
          </a:bodyPr>
          <a:lstStyle/>
          <a:p>
            <a:r>
              <a:rPr lang="en-US" dirty="0"/>
              <a:t>Background</a:t>
            </a:r>
            <a:endParaRPr lang="en-CA" dirty="0"/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D85A235F-1D42-6776-D850-C01C8F38F4B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80059" y="2440771"/>
          <a:ext cx="7429499" cy="3584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4068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060" y="618518"/>
            <a:ext cx="7429499" cy="1478570"/>
          </a:xfrm>
        </p:spPr>
        <p:txBody>
          <a:bodyPr>
            <a:normAutofit/>
          </a:bodyPr>
          <a:lstStyle/>
          <a:p>
            <a:r>
              <a:rPr lang="en-CA" dirty="0"/>
              <a:t>What do we do: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30C13ED-F215-F561-0869-952CA4894E5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80059" y="2440771"/>
          <a:ext cx="7429499" cy="3584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937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548640"/>
            <a:ext cx="9160475" cy="1132258"/>
          </a:xfrm>
        </p:spPr>
        <p:txBody>
          <a:bodyPr anchor="ctr">
            <a:normAutofit/>
          </a:bodyPr>
          <a:lstStyle/>
          <a:p>
            <a:pPr algn="ctr"/>
            <a:r>
              <a:rPr lang="en-US"/>
              <a:t>Registration</a:t>
            </a:r>
            <a:endParaRPr lang="en-CA"/>
          </a:p>
        </p:txBody>
      </p:sp>
      <p:graphicFrame>
        <p:nvGraphicFramePr>
          <p:cNvPr id="55" name="Content Placeholder 1">
            <a:extLst>
              <a:ext uri="{FF2B5EF4-FFF2-40B4-BE49-F238E27FC236}">
                <a16:creationId xmlns:a16="http://schemas.microsoft.com/office/drawing/2014/main" id="{9CEC9BD2-3349-BFF2-A1F1-2C7480E55F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678492"/>
              </p:ext>
            </p:extLst>
          </p:nvPr>
        </p:nvGraphicFramePr>
        <p:xfrm>
          <a:off x="930876" y="2037806"/>
          <a:ext cx="10335350" cy="4066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5324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80060" y="618518"/>
            <a:ext cx="7429499" cy="1478570"/>
          </a:xfrm>
        </p:spPr>
        <p:txBody>
          <a:bodyPr>
            <a:normAutofit/>
          </a:bodyPr>
          <a:lstStyle/>
          <a:p>
            <a:r>
              <a:rPr lang="en-US" dirty="0"/>
              <a:t>Certification</a:t>
            </a:r>
            <a:endParaRPr lang="en-CA" dirty="0"/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E0F0A1FB-EABD-AA14-27C7-1A109B1CD8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80059" y="1988841"/>
          <a:ext cx="7429499" cy="4176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8498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A9486-6727-A899-0BAB-101B5CD0F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Training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9C3839-6420-7795-2D8B-A584A3F5F7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12647" y="1715532"/>
          <a:ext cx="10653579" cy="4593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4390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Workplan</a:t>
            </a:r>
            <a:endParaRPr lang="en-CA" sz="54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63F0D62E-FEA5-1AA7-9129-B88E2CBCBA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587117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8504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E2E150-A7F4-1319-5068-705E9A8D8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7101" y="735283"/>
            <a:ext cx="4978399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pic>
        <p:nvPicPr>
          <p:cNvPr id="6" name="Graphic 5" descr="Handshake">
            <a:extLst>
              <a:ext uri="{FF2B5EF4-FFF2-40B4-BE49-F238E27FC236}">
                <a16:creationId xmlns:a16="http://schemas.microsoft.com/office/drawing/2014/main" id="{E72A45C1-CCC9-3BFF-D50B-4586B5966F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8" name="Graphic 7" descr="Handshake">
            <a:extLst>
              <a:ext uri="{FF2B5EF4-FFF2-40B4-BE49-F238E27FC236}">
                <a16:creationId xmlns:a16="http://schemas.microsoft.com/office/drawing/2014/main" id="{DFEE73E4-73E7-4A07-9D6B-3F9AF9B74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99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361</Words>
  <Application>Microsoft Office PowerPoint</Application>
  <PresentationFormat>Widescreen</PresentationFormat>
  <Paragraphs>42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Background</vt:lpstr>
      <vt:lpstr>What do we do:</vt:lpstr>
      <vt:lpstr>Registration</vt:lpstr>
      <vt:lpstr>Certification</vt:lpstr>
      <vt:lpstr>Training</vt:lpstr>
      <vt:lpstr>Workplan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Fitzgerald</dc:creator>
  <cp:lastModifiedBy>Lisa Fitzgerald</cp:lastModifiedBy>
  <cp:revision>1</cp:revision>
  <dcterms:created xsi:type="dcterms:W3CDTF">2025-10-15T11:57:55Z</dcterms:created>
  <dcterms:modified xsi:type="dcterms:W3CDTF">2025-10-15T12:08:08Z</dcterms:modified>
</cp:coreProperties>
</file>