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58" r:id="rId1"/>
  </p:sldMasterIdLst>
  <p:sldIdLst>
    <p:sldId id="256" r:id="rId2"/>
    <p:sldId id="262" r:id="rId3"/>
    <p:sldId id="263" r:id="rId4"/>
    <p:sldId id="264" r:id="rId5"/>
    <p:sldId id="260" r:id="rId6"/>
    <p:sldId id="259" r:id="rId7"/>
    <p:sldId id="268" r:id="rId8"/>
    <p:sldId id="269" r:id="rId9"/>
    <p:sldId id="273" r:id="rId10"/>
    <p:sldId id="274" r:id="rId11"/>
    <p:sldId id="275" r:id="rId12"/>
  </p:sldIdLst>
  <p:sldSz cx="12192000" cy="6858000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8ADC705-7C41-4947-B233-BCA3D43E4703}" v="1" dt="2025-10-15T14:33:49.470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4660"/>
  </p:normalViewPr>
  <p:slideViewPr>
    <p:cSldViewPr snapToGrid="0">
      <p:cViewPr varScale="1">
        <p:scale>
          <a:sx n="24" d="100"/>
          <a:sy n="24" d="100"/>
        </p:scale>
        <p:origin x="1444" y="2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18" Type="http://schemas.microsoft.com/office/2015/10/relationships/revisionInfo" Target="revisionInfo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microsoft.com/office/2016/11/relationships/changesInfo" Target="changesInfos/changesInfo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Lisa Fitzgerald" userId="6b609ddee8d3f068" providerId="LiveId" clId="{5F45E575-ED79-42A1-BAF5-8750A2DA4BFC}"/>
    <pc:docChg chg="undo custSel addSld delSld modSld">
      <pc:chgData name="Lisa Fitzgerald" userId="6b609ddee8d3f068" providerId="LiveId" clId="{5F45E575-ED79-42A1-BAF5-8750A2DA4BFC}" dt="2025-10-15T16:53:04.966" v="234" actId="2696"/>
      <pc:docMkLst>
        <pc:docMk/>
      </pc:docMkLst>
      <pc:sldChg chg="addSp delSp modSp new mod modClrScheme chgLayout">
        <pc:chgData name="Lisa Fitzgerald" userId="6b609ddee8d3f068" providerId="LiveId" clId="{5F45E575-ED79-42A1-BAF5-8750A2DA4BFC}" dt="2025-10-15T14:30:59.767" v="92" actId="26606"/>
        <pc:sldMkLst>
          <pc:docMk/>
          <pc:sldMk cId="3003286319" sldId="275"/>
        </pc:sldMkLst>
        <pc:spChg chg="mod">
          <ac:chgData name="Lisa Fitzgerald" userId="6b609ddee8d3f068" providerId="LiveId" clId="{5F45E575-ED79-42A1-BAF5-8750A2DA4BFC}" dt="2025-10-15T14:30:59.767" v="92" actId="26606"/>
          <ac:spMkLst>
            <pc:docMk/>
            <pc:sldMk cId="3003286319" sldId="275"/>
            <ac:spMk id="2" creationId="{5829D471-B846-0C31-2CDB-03A9D3270DF3}"/>
          </ac:spMkLst>
        </pc:spChg>
        <pc:spChg chg="add del mod">
          <ac:chgData name="Lisa Fitzgerald" userId="6b609ddee8d3f068" providerId="LiveId" clId="{5F45E575-ED79-42A1-BAF5-8750A2DA4BFC}" dt="2025-10-15T14:30:59.767" v="92" actId="26606"/>
          <ac:spMkLst>
            <pc:docMk/>
            <pc:sldMk cId="3003286319" sldId="275"/>
            <ac:spMk id="3" creationId="{90FEF17C-1D19-6CA5-40AA-10BE1E24A06E}"/>
          </ac:spMkLst>
        </pc:spChg>
        <pc:graphicFrameChg chg="add del mod">
          <ac:chgData name="Lisa Fitzgerald" userId="6b609ddee8d3f068" providerId="LiveId" clId="{5F45E575-ED79-42A1-BAF5-8750A2DA4BFC}" dt="2025-10-15T14:30:59.737" v="91" actId="26606"/>
          <ac:graphicFrameMkLst>
            <pc:docMk/>
            <pc:sldMk cId="3003286319" sldId="275"/>
            <ac:graphicFrameMk id="5" creationId="{40A8148D-D437-EDD7-17AC-D60B59572683}"/>
          </ac:graphicFrameMkLst>
        </pc:graphicFrameChg>
        <pc:graphicFrameChg chg="add mod">
          <ac:chgData name="Lisa Fitzgerald" userId="6b609ddee8d3f068" providerId="LiveId" clId="{5F45E575-ED79-42A1-BAF5-8750A2DA4BFC}" dt="2025-10-15T14:30:59.767" v="92" actId="26606"/>
          <ac:graphicFrameMkLst>
            <pc:docMk/>
            <pc:sldMk cId="3003286319" sldId="275"/>
            <ac:graphicFrameMk id="7" creationId="{0FEDE9BC-5478-C6E0-B06E-96E59303EEBF}"/>
          </ac:graphicFrameMkLst>
        </pc:graphicFrameChg>
      </pc:sldChg>
      <pc:sldChg chg="addSp delSp modSp new del mod modClrScheme chgLayout">
        <pc:chgData name="Lisa Fitzgerald" userId="6b609ddee8d3f068" providerId="LiveId" clId="{5F45E575-ED79-42A1-BAF5-8750A2DA4BFC}" dt="2025-10-15T16:52:50.849" v="233" actId="2696"/>
        <pc:sldMkLst>
          <pc:docMk/>
          <pc:sldMk cId="2636076492" sldId="276"/>
        </pc:sldMkLst>
        <pc:spChg chg="mod">
          <ac:chgData name="Lisa Fitzgerald" userId="6b609ddee8d3f068" providerId="LiveId" clId="{5F45E575-ED79-42A1-BAF5-8750A2DA4BFC}" dt="2025-10-15T14:31:55.336" v="149" actId="26606"/>
          <ac:spMkLst>
            <pc:docMk/>
            <pc:sldMk cId="2636076492" sldId="276"/>
            <ac:spMk id="2" creationId="{CA81A3AA-54B5-9CC5-E723-8C9CDDD475C3}"/>
          </ac:spMkLst>
        </pc:spChg>
        <pc:spChg chg="del mod">
          <ac:chgData name="Lisa Fitzgerald" userId="6b609ddee8d3f068" providerId="LiveId" clId="{5F45E575-ED79-42A1-BAF5-8750A2DA4BFC}" dt="2025-10-15T14:31:55.336" v="149" actId="26606"/>
          <ac:spMkLst>
            <pc:docMk/>
            <pc:sldMk cId="2636076492" sldId="276"/>
            <ac:spMk id="3" creationId="{BC3DD90F-5DDF-714F-7360-C6331AF7415D}"/>
          </ac:spMkLst>
        </pc:spChg>
        <pc:graphicFrameChg chg="add mod">
          <ac:chgData name="Lisa Fitzgerald" userId="6b609ddee8d3f068" providerId="LiveId" clId="{5F45E575-ED79-42A1-BAF5-8750A2DA4BFC}" dt="2025-10-15T14:31:55.336" v="149" actId="26606"/>
          <ac:graphicFrameMkLst>
            <pc:docMk/>
            <pc:sldMk cId="2636076492" sldId="276"/>
            <ac:graphicFrameMk id="5" creationId="{7A57F77C-21BF-1336-8537-7BD3C8D67728}"/>
          </ac:graphicFrameMkLst>
        </pc:graphicFrameChg>
      </pc:sldChg>
      <pc:sldChg chg="modSp new del mod chgLayout">
        <pc:chgData name="Lisa Fitzgerald" userId="6b609ddee8d3f068" providerId="LiveId" clId="{5F45E575-ED79-42A1-BAF5-8750A2DA4BFC}" dt="2025-10-15T16:53:04.966" v="234" actId="2696"/>
        <pc:sldMkLst>
          <pc:docMk/>
          <pc:sldMk cId="459039989" sldId="277"/>
        </pc:sldMkLst>
        <pc:spChg chg="mod">
          <ac:chgData name="Lisa Fitzgerald" userId="6b609ddee8d3f068" providerId="LiveId" clId="{5F45E575-ED79-42A1-BAF5-8750A2DA4BFC}" dt="2025-10-15T14:32:57.026" v="229" actId="26606"/>
          <ac:spMkLst>
            <pc:docMk/>
            <pc:sldMk cId="459039989" sldId="277"/>
            <ac:spMk id="2" creationId="{E2AB4D0F-7869-8E0B-82A2-DF69F45E8983}"/>
          </ac:spMkLst>
        </pc:spChg>
        <pc:spChg chg="mod">
          <ac:chgData name="Lisa Fitzgerald" userId="6b609ddee8d3f068" providerId="LiveId" clId="{5F45E575-ED79-42A1-BAF5-8750A2DA4BFC}" dt="2025-10-15T14:33:17.632" v="232" actId="113"/>
          <ac:spMkLst>
            <pc:docMk/>
            <pc:sldMk cId="459039989" sldId="277"/>
            <ac:spMk id="3" creationId="{E8B2FDAA-747A-4392-A1E1-EE3CDC746D85}"/>
          </ac:spMkLst>
        </pc:spChg>
      </pc:sld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5E1E30F-EF66-4881-87B4-0F2545EE0889}" type="doc">
      <dgm:prSet loTypeId="urn:microsoft.com/office/officeart/2008/layout/LinedList" loCatId="list" qsTypeId="urn:microsoft.com/office/officeart/2005/8/quickstyle/simple1" qsCatId="simple" csTypeId="urn:microsoft.com/office/officeart/2005/8/colors/accent2_2" csCatId="accent2" phldr="1"/>
      <dgm:spPr/>
      <dgm:t>
        <a:bodyPr/>
        <a:lstStyle/>
        <a:p>
          <a:endParaRPr lang="en-US"/>
        </a:p>
      </dgm:t>
    </dgm:pt>
    <dgm:pt modelId="{60C74C98-51F5-44BB-92B6-63ED6D340DAC}">
      <dgm:prSet/>
      <dgm:spPr/>
      <dgm:t>
        <a:bodyPr/>
        <a:lstStyle/>
        <a:p>
          <a:r>
            <a:rPr lang="en-CA"/>
            <a:t>Concept used in PEI to help fill labour gaps.</a:t>
          </a:r>
          <a:endParaRPr lang="en-US"/>
        </a:p>
      </dgm:t>
    </dgm:pt>
    <dgm:pt modelId="{BC0EA1CD-DDEA-4355-BB82-0E160F571D70}" type="parTrans" cxnId="{5B876414-B0FE-4449-88B3-123FBD237D78}">
      <dgm:prSet/>
      <dgm:spPr/>
      <dgm:t>
        <a:bodyPr/>
        <a:lstStyle/>
        <a:p>
          <a:endParaRPr lang="en-US"/>
        </a:p>
      </dgm:t>
    </dgm:pt>
    <dgm:pt modelId="{9ACFEC80-2664-42D0-845E-161FD8305ACA}" type="sibTrans" cxnId="{5B876414-B0FE-4449-88B3-123FBD237D78}">
      <dgm:prSet/>
      <dgm:spPr/>
      <dgm:t>
        <a:bodyPr/>
        <a:lstStyle/>
        <a:p>
          <a:endParaRPr lang="en-US"/>
        </a:p>
      </dgm:t>
    </dgm:pt>
    <dgm:pt modelId="{68E2D1B1-07C6-432A-9D60-1ECD974FBD6E}">
      <dgm:prSet/>
      <dgm:spPr/>
      <dgm:t>
        <a:bodyPr/>
        <a:lstStyle/>
        <a:p>
          <a:r>
            <a:rPr lang="en-CA"/>
            <a:t>Program was launched for both seafood processing and agriculture</a:t>
          </a:r>
          <a:endParaRPr lang="en-US"/>
        </a:p>
      </dgm:t>
    </dgm:pt>
    <dgm:pt modelId="{3698787F-BE6A-444B-88B9-1F33B3F83561}" type="parTrans" cxnId="{CE55460D-EF66-4298-8D62-2BE497641B25}">
      <dgm:prSet/>
      <dgm:spPr/>
      <dgm:t>
        <a:bodyPr/>
        <a:lstStyle/>
        <a:p>
          <a:endParaRPr lang="en-US"/>
        </a:p>
      </dgm:t>
    </dgm:pt>
    <dgm:pt modelId="{DB8D866E-CE5C-4E32-A498-9996F7E0A14B}" type="sibTrans" cxnId="{CE55460D-EF66-4298-8D62-2BE497641B25}">
      <dgm:prSet/>
      <dgm:spPr/>
      <dgm:t>
        <a:bodyPr/>
        <a:lstStyle/>
        <a:p>
          <a:endParaRPr lang="en-US"/>
        </a:p>
      </dgm:t>
    </dgm:pt>
    <dgm:pt modelId="{E35D3DBB-09DE-4851-903C-5EF80B7BB6CD}">
      <dgm:prSet/>
      <dgm:spPr/>
      <dgm:t>
        <a:bodyPr/>
        <a:lstStyle/>
        <a:p>
          <a:r>
            <a:rPr lang="en-CA"/>
            <a:t>Concept adopted in Nova Scotia in 2019</a:t>
          </a:r>
          <a:endParaRPr lang="en-US"/>
        </a:p>
      </dgm:t>
    </dgm:pt>
    <dgm:pt modelId="{D8346C6F-CAC4-40AD-8326-E0F2D0A0AEE7}" type="parTrans" cxnId="{409A26A9-8A2D-4514-A671-C97E849F426D}">
      <dgm:prSet/>
      <dgm:spPr/>
      <dgm:t>
        <a:bodyPr/>
        <a:lstStyle/>
        <a:p>
          <a:endParaRPr lang="en-US"/>
        </a:p>
      </dgm:t>
    </dgm:pt>
    <dgm:pt modelId="{AC4A67BB-2FBE-425B-8A15-A4E51DDADFBD}" type="sibTrans" cxnId="{409A26A9-8A2D-4514-A671-C97E849F426D}">
      <dgm:prSet/>
      <dgm:spPr/>
      <dgm:t>
        <a:bodyPr/>
        <a:lstStyle/>
        <a:p>
          <a:endParaRPr lang="en-US"/>
        </a:p>
      </dgm:t>
    </dgm:pt>
    <dgm:pt modelId="{9C37FB77-6830-4C94-9E34-7550E0A89629}">
      <dgm:prSet/>
      <dgm:spPr/>
      <dgm:t>
        <a:bodyPr/>
        <a:lstStyle/>
        <a:p>
          <a:r>
            <a:rPr lang="en-CA"/>
            <a:t>NSFSC administer a pilot which was successful. </a:t>
          </a:r>
          <a:endParaRPr lang="en-US"/>
        </a:p>
      </dgm:t>
    </dgm:pt>
    <dgm:pt modelId="{EB3EC8A2-6F2E-4FA0-B266-A33C8123982A}" type="parTrans" cxnId="{835D686C-426D-49DA-A94B-44375573B113}">
      <dgm:prSet/>
      <dgm:spPr/>
      <dgm:t>
        <a:bodyPr/>
        <a:lstStyle/>
        <a:p>
          <a:endParaRPr lang="en-US"/>
        </a:p>
      </dgm:t>
    </dgm:pt>
    <dgm:pt modelId="{0B21D465-C8BB-49C5-9CF2-ECF7878C9DF0}" type="sibTrans" cxnId="{835D686C-426D-49DA-A94B-44375573B113}">
      <dgm:prSet/>
      <dgm:spPr/>
      <dgm:t>
        <a:bodyPr/>
        <a:lstStyle/>
        <a:p>
          <a:endParaRPr lang="en-US"/>
        </a:p>
      </dgm:t>
    </dgm:pt>
    <dgm:pt modelId="{8D423AE6-44E6-4DB3-9BF8-BF7748D1136B}" type="pres">
      <dgm:prSet presAssocID="{D5E1E30F-EF66-4881-87B4-0F2545EE0889}" presName="vert0" presStyleCnt="0">
        <dgm:presLayoutVars>
          <dgm:dir/>
          <dgm:animOne val="branch"/>
          <dgm:animLvl val="lvl"/>
        </dgm:presLayoutVars>
      </dgm:prSet>
      <dgm:spPr/>
    </dgm:pt>
    <dgm:pt modelId="{7038E1EA-53FA-4F06-9843-9F28CDCFA092}" type="pres">
      <dgm:prSet presAssocID="{60C74C98-51F5-44BB-92B6-63ED6D340DAC}" presName="thickLine" presStyleLbl="alignNode1" presStyleIdx="0" presStyleCnt="4"/>
      <dgm:spPr/>
    </dgm:pt>
    <dgm:pt modelId="{63E4DB78-0C43-448E-A6F8-9BECCF8D1D46}" type="pres">
      <dgm:prSet presAssocID="{60C74C98-51F5-44BB-92B6-63ED6D340DAC}" presName="horz1" presStyleCnt="0"/>
      <dgm:spPr/>
    </dgm:pt>
    <dgm:pt modelId="{FC5DD565-1115-48DF-8978-6EB1D76B1A1E}" type="pres">
      <dgm:prSet presAssocID="{60C74C98-51F5-44BB-92B6-63ED6D340DAC}" presName="tx1" presStyleLbl="revTx" presStyleIdx="0" presStyleCnt="4"/>
      <dgm:spPr/>
    </dgm:pt>
    <dgm:pt modelId="{F3266ABC-646B-44C0-B9DC-EAC5CAC24AD6}" type="pres">
      <dgm:prSet presAssocID="{60C74C98-51F5-44BB-92B6-63ED6D340DAC}" presName="vert1" presStyleCnt="0"/>
      <dgm:spPr/>
    </dgm:pt>
    <dgm:pt modelId="{98E81509-15D3-4F4E-8B8B-8C267D79105A}" type="pres">
      <dgm:prSet presAssocID="{68E2D1B1-07C6-432A-9D60-1ECD974FBD6E}" presName="thickLine" presStyleLbl="alignNode1" presStyleIdx="1" presStyleCnt="4"/>
      <dgm:spPr/>
    </dgm:pt>
    <dgm:pt modelId="{142AA616-3848-4EDF-8398-1DD65E8E1969}" type="pres">
      <dgm:prSet presAssocID="{68E2D1B1-07C6-432A-9D60-1ECD974FBD6E}" presName="horz1" presStyleCnt="0"/>
      <dgm:spPr/>
    </dgm:pt>
    <dgm:pt modelId="{0278AEE3-16DA-4621-813B-675B6EA86E73}" type="pres">
      <dgm:prSet presAssocID="{68E2D1B1-07C6-432A-9D60-1ECD974FBD6E}" presName="tx1" presStyleLbl="revTx" presStyleIdx="1" presStyleCnt="4"/>
      <dgm:spPr/>
    </dgm:pt>
    <dgm:pt modelId="{D7DD558E-9C73-4790-BF62-44A64703539E}" type="pres">
      <dgm:prSet presAssocID="{68E2D1B1-07C6-432A-9D60-1ECD974FBD6E}" presName="vert1" presStyleCnt="0"/>
      <dgm:spPr/>
    </dgm:pt>
    <dgm:pt modelId="{364FDE52-22AB-452B-8A00-3714A3473771}" type="pres">
      <dgm:prSet presAssocID="{E35D3DBB-09DE-4851-903C-5EF80B7BB6CD}" presName="thickLine" presStyleLbl="alignNode1" presStyleIdx="2" presStyleCnt="4"/>
      <dgm:spPr/>
    </dgm:pt>
    <dgm:pt modelId="{95C932A8-756F-47A4-A50A-B1C531457DA5}" type="pres">
      <dgm:prSet presAssocID="{E35D3DBB-09DE-4851-903C-5EF80B7BB6CD}" presName="horz1" presStyleCnt="0"/>
      <dgm:spPr/>
    </dgm:pt>
    <dgm:pt modelId="{D07F6B82-27B2-415D-B8FD-829D888E7FCA}" type="pres">
      <dgm:prSet presAssocID="{E35D3DBB-09DE-4851-903C-5EF80B7BB6CD}" presName="tx1" presStyleLbl="revTx" presStyleIdx="2" presStyleCnt="4"/>
      <dgm:spPr/>
    </dgm:pt>
    <dgm:pt modelId="{0F115C35-8DE1-4188-945C-D040DEF9AEBA}" type="pres">
      <dgm:prSet presAssocID="{E35D3DBB-09DE-4851-903C-5EF80B7BB6CD}" presName="vert1" presStyleCnt="0"/>
      <dgm:spPr/>
    </dgm:pt>
    <dgm:pt modelId="{E6251B8A-8DE6-43D0-B930-91495ABEBA28}" type="pres">
      <dgm:prSet presAssocID="{9C37FB77-6830-4C94-9E34-7550E0A89629}" presName="thickLine" presStyleLbl="alignNode1" presStyleIdx="3" presStyleCnt="4"/>
      <dgm:spPr/>
    </dgm:pt>
    <dgm:pt modelId="{25E4C24A-07FC-43FC-9A6B-2395167C4063}" type="pres">
      <dgm:prSet presAssocID="{9C37FB77-6830-4C94-9E34-7550E0A89629}" presName="horz1" presStyleCnt="0"/>
      <dgm:spPr/>
    </dgm:pt>
    <dgm:pt modelId="{6CEB4FB6-E2D2-449E-8AA6-1357077AF047}" type="pres">
      <dgm:prSet presAssocID="{9C37FB77-6830-4C94-9E34-7550E0A89629}" presName="tx1" presStyleLbl="revTx" presStyleIdx="3" presStyleCnt="4"/>
      <dgm:spPr/>
    </dgm:pt>
    <dgm:pt modelId="{D7EB384D-7CF6-4BFC-8A50-C8F90EA06E04}" type="pres">
      <dgm:prSet presAssocID="{9C37FB77-6830-4C94-9E34-7550E0A89629}" presName="vert1" presStyleCnt="0"/>
      <dgm:spPr/>
    </dgm:pt>
  </dgm:ptLst>
  <dgm:cxnLst>
    <dgm:cxn modelId="{CE55460D-EF66-4298-8D62-2BE497641B25}" srcId="{D5E1E30F-EF66-4881-87B4-0F2545EE0889}" destId="{68E2D1B1-07C6-432A-9D60-1ECD974FBD6E}" srcOrd="1" destOrd="0" parTransId="{3698787F-BE6A-444B-88B9-1F33B3F83561}" sibTransId="{DB8D866E-CE5C-4E32-A498-9996F7E0A14B}"/>
    <dgm:cxn modelId="{5B876414-B0FE-4449-88B3-123FBD237D78}" srcId="{D5E1E30F-EF66-4881-87B4-0F2545EE0889}" destId="{60C74C98-51F5-44BB-92B6-63ED6D340DAC}" srcOrd="0" destOrd="0" parTransId="{BC0EA1CD-DDEA-4355-BB82-0E160F571D70}" sibTransId="{9ACFEC80-2664-42D0-845E-161FD8305ACA}"/>
    <dgm:cxn modelId="{6C7D375F-F06D-4494-B2CC-5BD56BE7BAD6}" type="presOf" srcId="{E35D3DBB-09DE-4851-903C-5EF80B7BB6CD}" destId="{D07F6B82-27B2-415D-B8FD-829D888E7FCA}" srcOrd="0" destOrd="0" presId="urn:microsoft.com/office/officeart/2008/layout/LinedList"/>
    <dgm:cxn modelId="{835D686C-426D-49DA-A94B-44375573B113}" srcId="{D5E1E30F-EF66-4881-87B4-0F2545EE0889}" destId="{9C37FB77-6830-4C94-9E34-7550E0A89629}" srcOrd="3" destOrd="0" parTransId="{EB3EC8A2-6F2E-4FA0-B266-A33C8123982A}" sibTransId="{0B21D465-C8BB-49C5-9CF2-ECF7878C9DF0}"/>
    <dgm:cxn modelId="{FA5B5155-1669-47EB-B809-64F23F015D98}" type="presOf" srcId="{68E2D1B1-07C6-432A-9D60-1ECD974FBD6E}" destId="{0278AEE3-16DA-4621-813B-675B6EA86E73}" srcOrd="0" destOrd="0" presId="urn:microsoft.com/office/officeart/2008/layout/LinedList"/>
    <dgm:cxn modelId="{14F8A78B-410E-4F56-8BD2-E13736CFC8CB}" type="presOf" srcId="{9C37FB77-6830-4C94-9E34-7550E0A89629}" destId="{6CEB4FB6-E2D2-449E-8AA6-1357077AF047}" srcOrd="0" destOrd="0" presId="urn:microsoft.com/office/officeart/2008/layout/LinedList"/>
    <dgm:cxn modelId="{409A26A9-8A2D-4514-A671-C97E849F426D}" srcId="{D5E1E30F-EF66-4881-87B4-0F2545EE0889}" destId="{E35D3DBB-09DE-4851-903C-5EF80B7BB6CD}" srcOrd="2" destOrd="0" parTransId="{D8346C6F-CAC4-40AD-8326-E0F2D0A0AEE7}" sibTransId="{AC4A67BB-2FBE-425B-8A15-A4E51DDADFBD}"/>
    <dgm:cxn modelId="{EE706EB3-D892-4972-B491-9A7CE793D2A1}" type="presOf" srcId="{D5E1E30F-EF66-4881-87B4-0F2545EE0889}" destId="{8D423AE6-44E6-4DB3-9BF8-BF7748D1136B}" srcOrd="0" destOrd="0" presId="urn:microsoft.com/office/officeart/2008/layout/LinedList"/>
    <dgm:cxn modelId="{08FFC3F3-F959-4AB9-ACF9-F0D9350A2288}" type="presOf" srcId="{60C74C98-51F5-44BB-92B6-63ED6D340DAC}" destId="{FC5DD565-1115-48DF-8978-6EB1D76B1A1E}" srcOrd="0" destOrd="0" presId="urn:microsoft.com/office/officeart/2008/layout/LinedList"/>
    <dgm:cxn modelId="{C1D058AA-ED24-40E2-82D5-48DF9F7EA1FE}" type="presParOf" srcId="{8D423AE6-44E6-4DB3-9BF8-BF7748D1136B}" destId="{7038E1EA-53FA-4F06-9843-9F28CDCFA092}" srcOrd="0" destOrd="0" presId="urn:microsoft.com/office/officeart/2008/layout/LinedList"/>
    <dgm:cxn modelId="{5799A263-EA82-4DC4-BB50-AA9252540028}" type="presParOf" srcId="{8D423AE6-44E6-4DB3-9BF8-BF7748D1136B}" destId="{63E4DB78-0C43-448E-A6F8-9BECCF8D1D46}" srcOrd="1" destOrd="0" presId="urn:microsoft.com/office/officeart/2008/layout/LinedList"/>
    <dgm:cxn modelId="{0B9A61C7-86D7-4B6F-A377-8D9FE4B0043D}" type="presParOf" srcId="{63E4DB78-0C43-448E-A6F8-9BECCF8D1D46}" destId="{FC5DD565-1115-48DF-8978-6EB1D76B1A1E}" srcOrd="0" destOrd="0" presId="urn:microsoft.com/office/officeart/2008/layout/LinedList"/>
    <dgm:cxn modelId="{70C4743A-B937-488F-A142-FA8C5EA28662}" type="presParOf" srcId="{63E4DB78-0C43-448E-A6F8-9BECCF8D1D46}" destId="{F3266ABC-646B-44C0-B9DC-EAC5CAC24AD6}" srcOrd="1" destOrd="0" presId="urn:microsoft.com/office/officeart/2008/layout/LinedList"/>
    <dgm:cxn modelId="{51326932-284D-4D77-AA9D-D0F23EC341E5}" type="presParOf" srcId="{8D423AE6-44E6-4DB3-9BF8-BF7748D1136B}" destId="{98E81509-15D3-4F4E-8B8B-8C267D79105A}" srcOrd="2" destOrd="0" presId="urn:microsoft.com/office/officeart/2008/layout/LinedList"/>
    <dgm:cxn modelId="{25C352B5-73E1-484E-8D6A-F91DB1B424F3}" type="presParOf" srcId="{8D423AE6-44E6-4DB3-9BF8-BF7748D1136B}" destId="{142AA616-3848-4EDF-8398-1DD65E8E1969}" srcOrd="3" destOrd="0" presId="urn:microsoft.com/office/officeart/2008/layout/LinedList"/>
    <dgm:cxn modelId="{3090671E-1B75-4F24-AB67-6E6D475D9D15}" type="presParOf" srcId="{142AA616-3848-4EDF-8398-1DD65E8E1969}" destId="{0278AEE3-16DA-4621-813B-675B6EA86E73}" srcOrd="0" destOrd="0" presId="urn:microsoft.com/office/officeart/2008/layout/LinedList"/>
    <dgm:cxn modelId="{0BF9F0E4-F74D-442C-9739-86D0952F6393}" type="presParOf" srcId="{142AA616-3848-4EDF-8398-1DD65E8E1969}" destId="{D7DD558E-9C73-4790-BF62-44A64703539E}" srcOrd="1" destOrd="0" presId="urn:microsoft.com/office/officeart/2008/layout/LinedList"/>
    <dgm:cxn modelId="{872DC003-5A92-4AA9-91F0-AB4CA09A5DD9}" type="presParOf" srcId="{8D423AE6-44E6-4DB3-9BF8-BF7748D1136B}" destId="{364FDE52-22AB-452B-8A00-3714A3473771}" srcOrd="4" destOrd="0" presId="urn:microsoft.com/office/officeart/2008/layout/LinedList"/>
    <dgm:cxn modelId="{DE776631-FE00-4F4E-A7A1-63EB2A61C384}" type="presParOf" srcId="{8D423AE6-44E6-4DB3-9BF8-BF7748D1136B}" destId="{95C932A8-756F-47A4-A50A-B1C531457DA5}" srcOrd="5" destOrd="0" presId="urn:microsoft.com/office/officeart/2008/layout/LinedList"/>
    <dgm:cxn modelId="{929B1FE9-4CB2-4899-82FF-1A15240C24C7}" type="presParOf" srcId="{95C932A8-756F-47A4-A50A-B1C531457DA5}" destId="{D07F6B82-27B2-415D-B8FD-829D888E7FCA}" srcOrd="0" destOrd="0" presId="urn:microsoft.com/office/officeart/2008/layout/LinedList"/>
    <dgm:cxn modelId="{5BCAFBA4-D6B0-4B40-BCD6-CAD03F910A39}" type="presParOf" srcId="{95C932A8-756F-47A4-A50A-B1C531457DA5}" destId="{0F115C35-8DE1-4188-945C-D040DEF9AEBA}" srcOrd="1" destOrd="0" presId="urn:microsoft.com/office/officeart/2008/layout/LinedList"/>
    <dgm:cxn modelId="{08386A41-B9AB-47B5-8B80-6051070632BE}" type="presParOf" srcId="{8D423AE6-44E6-4DB3-9BF8-BF7748D1136B}" destId="{E6251B8A-8DE6-43D0-B930-91495ABEBA28}" srcOrd="6" destOrd="0" presId="urn:microsoft.com/office/officeart/2008/layout/LinedList"/>
    <dgm:cxn modelId="{8266DD44-28EE-43FD-AD4A-A0FDBE671CF3}" type="presParOf" srcId="{8D423AE6-44E6-4DB3-9BF8-BF7748D1136B}" destId="{25E4C24A-07FC-43FC-9A6B-2395167C4063}" srcOrd="7" destOrd="0" presId="urn:microsoft.com/office/officeart/2008/layout/LinedList"/>
    <dgm:cxn modelId="{DECA8D41-55DC-402A-A4B5-1B902AE2DEFB}" type="presParOf" srcId="{25E4C24A-07FC-43FC-9A6B-2395167C4063}" destId="{6CEB4FB6-E2D2-449E-8AA6-1357077AF047}" srcOrd="0" destOrd="0" presId="urn:microsoft.com/office/officeart/2008/layout/LinedList"/>
    <dgm:cxn modelId="{6BC9BDC1-24C9-41B0-B808-B3FEBE16BDA9}" type="presParOf" srcId="{25E4C24A-07FC-43FC-9A6B-2395167C4063}" destId="{D7EB384D-7CF6-4BFC-8A50-C8F90EA06E04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4DF037A3-3B39-4571-B200-A918C9F2D33B}" type="doc">
      <dgm:prSet loTypeId="urn:microsoft.com/office/officeart/2005/8/layout/vProcess5" loCatId="process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F8F4EBC5-6E5B-49BA-BE01-AC11D6049EAA}">
      <dgm:prSet/>
      <dgm:spPr/>
      <dgm:t>
        <a:bodyPr/>
        <a:lstStyle/>
        <a:p>
          <a:r>
            <a:rPr lang="en-CA"/>
            <a:t>NS companies were facing labour gaps during peak periods of operation</a:t>
          </a:r>
          <a:endParaRPr lang="en-US"/>
        </a:p>
      </dgm:t>
    </dgm:pt>
    <dgm:pt modelId="{35F1D95D-04DB-4E95-B17E-63F4E9FD7A7F}" type="parTrans" cxnId="{0AF3DE23-4997-4869-AACB-0C2E1311C51C}">
      <dgm:prSet/>
      <dgm:spPr/>
      <dgm:t>
        <a:bodyPr/>
        <a:lstStyle/>
        <a:p>
          <a:endParaRPr lang="en-US"/>
        </a:p>
      </dgm:t>
    </dgm:pt>
    <dgm:pt modelId="{13E6B9D8-E131-4780-A39F-876D1426676C}" type="sibTrans" cxnId="{0AF3DE23-4997-4869-AACB-0C2E1311C51C}">
      <dgm:prSet/>
      <dgm:spPr/>
      <dgm:t>
        <a:bodyPr/>
        <a:lstStyle/>
        <a:p>
          <a:endParaRPr lang="en-US"/>
        </a:p>
      </dgm:t>
    </dgm:pt>
    <dgm:pt modelId="{685EC5CD-3D08-4BC2-8609-141840AC20E3}">
      <dgm:prSet/>
      <dgm:spPr/>
      <dgm:t>
        <a:bodyPr/>
        <a:lstStyle/>
        <a:p>
          <a:r>
            <a:rPr lang="en-CA" dirty="0"/>
            <a:t>Many youth in NS are not exposed to the types of careers that the fishing industry can provide</a:t>
          </a:r>
          <a:endParaRPr lang="en-US" dirty="0"/>
        </a:p>
      </dgm:t>
    </dgm:pt>
    <dgm:pt modelId="{5DA8C3CB-97CC-4F16-99D5-76BAFAEDE79D}" type="parTrans" cxnId="{51236A49-5707-47CF-A984-1E0D6FE6A3CA}">
      <dgm:prSet/>
      <dgm:spPr/>
      <dgm:t>
        <a:bodyPr/>
        <a:lstStyle/>
        <a:p>
          <a:endParaRPr lang="en-US"/>
        </a:p>
      </dgm:t>
    </dgm:pt>
    <dgm:pt modelId="{CC792A63-6E37-47F7-9F41-7B522CAB1F31}" type="sibTrans" cxnId="{51236A49-5707-47CF-A984-1E0D6FE6A3CA}">
      <dgm:prSet/>
      <dgm:spPr/>
      <dgm:t>
        <a:bodyPr/>
        <a:lstStyle/>
        <a:p>
          <a:endParaRPr lang="en-US"/>
        </a:p>
      </dgm:t>
    </dgm:pt>
    <dgm:pt modelId="{0AB235CA-BC2E-45B3-ACA1-0C430CA11F02}">
      <dgm:prSet/>
      <dgm:spPr/>
      <dgm:t>
        <a:bodyPr/>
        <a:lstStyle/>
        <a:p>
          <a:r>
            <a:rPr lang="en-CA"/>
            <a:t>Desire to have a program that helped address labour challenges but also provided an opportunity to promote careers</a:t>
          </a:r>
          <a:endParaRPr lang="en-US"/>
        </a:p>
      </dgm:t>
    </dgm:pt>
    <dgm:pt modelId="{64C60F15-D66A-4E02-A4A9-A1853E1D97BD}" type="parTrans" cxnId="{CFC9CA51-0E29-43A6-B798-E906FFEFB20E}">
      <dgm:prSet/>
      <dgm:spPr/>
      <dgm:t>
        <a:bodyPr/>
        <a:lstStyle/>
        <a:p>
          <a:endParaRPr lang="en-US"/>
        </a:p>
      </dgm:t>
    </dgm:pt>
    <dgm:pt modelId="{D0B0E756-25BD-4E38-B29E-F0C2B6C6BD5F}" type="sibTrans" cxnId="{CFC9CA51-0E29-43A6-B798-E906FFEFB20E}">
      <dgm:prSet/>
      <dgm:spPr/>
      <dgm:t>
        <a:bodyPr/>
        <a:lstStyle/>
        <a:p>
          <a:endParaRPr lang="en-US"/>
        </a:p>
      </dgm:t>
    </dgm:pt>
    <dgm:pt modelId="{07750E74-AB89-4285-B79F-7D290316744F}" type="pres">
      <dgm:prSet presAssocID="{4DF037A3-3B39-4571-B200-A918C9F2D33B}" presName="outerComposite" presStyleCnt="0">
        <dgm:presLayoutVars>
          <dgm:chMax val="5"/>
          <dgm:dir/>
          <dgm:resizeHandles val="exact"/>
        </dgm:presLayoutVars>
      </dgm:prSet>
      <dgm:spPr/>
    </dgm:pt>
    <dgm:pt modelId="{D29A6F22-098D-4D4F-AE24-11D1CC9D61B9}" type="pres">
      <dgm:prSet presAssocID="{4DF037A3-3B39-4571-B200-A918C9F2D33B}" presName="dummyMaxCanvas" presStyleCnt="0">
        <dgm:presLayoutVars/>
      </dgm:prSet>
      <dgm:spPr/>
    </dgm:pt>
    <dgm:pt modelId="{5E2E8F34-5C99-4520-91E8-431DC463052C}" type="pres">
      <dgm:prSet presAssocID="{4DF037A3-3B39-4571-B200-A918C9F2D33B}" presName="ThreeNodes_1" presStyleLbl="node1" presStyleIdx="0" presStyleCnt="3">
        <dgm:presLayoutVars>
          <dgm:bulletEnabled val="1"/>
        </dgm:presLayoutVars>
      </dgm:prSet>
      <dgm:spPr/>
    </dgm:pt>
    <dgm:pt modelId="{C278C8C8-FEE6-4BD2-9C74-2CE7CF71149B}" type="pres">
      <dgm:prSet presAssocID="{4DF037A3-3B39-4571-B200-A918C9F2D33B}" presName="ThreeNodes_2" presStyleLbl="node1" presStyleIdx="1" presStyleCnt="3">
        <dgm:presLayoutVars>
          <dgm:bulletEnabled val="1"/>
        </dgm:presLayoutVars>
      </dgm:prSet>
      <dgm:spPr/>
    </dgm:pt>
    <dgm:pt modelId="{0EB67CA4-AEB0-4C27-83E0-BF889485DE20}" type="pres">
      <dgm:prSet presAssocID="{4DF037A3-3B39-4571-B200-A918C9F2D33B}" presName="ThreeNodes_3" presStyleLbl="node1" presStyleIdx="2" presStyleCnt="3">
        <dgm:presLayoutVars>
          <dgm:bulletEnabled val="1"/>
        </dgm:presLayoutVars>
      </dgm:prSet>
      <dgm:spPr/>
    </dgm:pt>
    <dgm:pt modelId="{7C2A2675-8862-448D-B424-269B53CE0B32}" type="pres">
      <dgm:prSet presAssocID="{4DF037A3-3B39-4571-B200-A918C9F2D33B}" presName="ThreeConn_1-2" presStyleLbl="fgAccFollowNode1" presStyleIdx="0" presStyleCnt="2">
        <dgm:presLayoutVars>
          <dgm:bulletEnabled val="1"/>
        </dgm:presLayoutVars>
      </dgm:prSet>
      <dgm:spPr/>
    </dgm:pt>
    <dgm:pt modelId="{3C4B910C-FBBE-4CA5-A306-B16F2A7407D6}" type="pres">
      <dgm:prSet presAssocID="{4DF037A3-3B39-4571-B200-A918C9F2D33B}" presName="ThreeConn_2-3" presStyleLbl="fgAccFollowNode1" presStyleIdx="1" presStyleCnt="2">
        <dgm:presLayoutVars>
          <dgm:bulletEnabled val="1"/>
        </dgm:presLayoutVars>
      </dgm:prSet>
      <dgm:spPr/>
    </dgm:pt>
    <dgm:pt modelId="{360861E2-B903-4CF2-9D76-1330A764895E}" type="pres">
      <dgm:prSet presAssocID="{4DF037A3-3B39-4571-B200-A918C9F2D33B}" presName="ThreeNodes_1_text" presStyleLbl="node1" presStyleIdx="2" presStyleCnt="3">
        <dgm:presLayoutVars>
          <dgm:bulletEnabled val="1"/>
        </dgm:presLayoutVars>
      </dgm:prSet>
      <dgm:spPr/>
    </dgm:pt>
    <dgm:pt modelId="{E3E5A5A9-7A1C-41D5-BF1F-D9258D92F295}" type="pres">
      <dgm:prSet presAssocID="{4DF037A3-3B39-4571-B200-A918C9F2D33B}" presName="ThreeNodes_2_text" presStyleLbl="node1" presStyleIdx="2" presStyleCnt="3">
        <dgm:presLayoutVars>
          <dgm:bulletEnabled val="1"/>
        </dgm:presLayoutVars>
      </dgm:prSet>
      <dgm:spPr/>
    </dgm:pt>
    <dgm:pt modelId="{E953DAFA-101B-4D58-AB7A-1A5213957D55}" type="pres">
      <dgm:prSet presAssocID="{4DF037A3-3B39-4571-B200-A918C9F2D33B}" presName="ThreeNodes_3_text" presStyleLbl="node1" presStyleIdx="2" presStyleCnt="3">
        <dgm:presLayoutVars>
          <dgm:bulletEnabled val="1"/>
        </dgm:presLayoutVars>
      </dgm:prSet>
      <dgm:spPr/>
    </dgm:pt>
  </dgm:ptLst>
  <dgm:cxnLst>
    <dgm:cxn modelId="{8696CC05-D819-45F6-A9C4-34E166785077}" type="presOf" srcId="{0AB235CA-BC2E-45B3-ACA1-0C430CA11F02}" destId="{0EB67CA4-AEB0-4C27-83E0-BF889485DE20}" srcOrd="0" destOrd="0" presId="urn:microsoft.com/office/officeart/2005/8/layout/vProcess5"/>
    <dgm:cxn modelId="{D61F830C-ACC1-4410-A791-5CDA651DE1E4}" type="presOf" srcId="{F8F4EBC5-6E5B-49BA-BE01-AC11D6049EAA}" destId="{5E2E8F34-5C99-4520-91E8-431DC463052C}" srcOrd="0" destOrd="0" presId="urn:microsoft.com/office/officeart/2005/8/layout/vProcess5"/>
    <dgm:cxn modelId="{0AF3DE23-4997-4869-AACB-0C2E1311C51C}" srcId="{4DF037A3-3B39-4571-B200-A918C9F2D33B}" destId="{F8F4EBC5-6E5B-49BA-BE01-AC11D6049EAA}" srcOrd="0" destOrd="0" parTransId="{35F1D95D-04DB-4E95-B17E-63F4E9FD7A7F}" sibTransId="{13E6B9D8-E131-4780-A39F-876D1426676C}"/>
    <dgm:cxn modelId="{51236A49-5707-47CF-A984-1E0D6FE6A3CA}" srcId="{4DF037A3-3B39-4571-B200-A918C9F2D33B}" destId="{685EC5CD-3D08-4BC2-8609-141840AC20E3}" srcOrd="1" destOrd="0" parTransId="{5DA8C3CB-97CC-4F16-99D5-76BAFAEDE79D}" sibTransId="{CC792A63-6E37-47F7-9F41-7B522CAB1F31}"/>
    <dgm:cxn modelId="{CFC9CA51-0E29-43A6-B798-E906FFEFB20E}" srcId="{4DF037A3-3B39-4571-B200-A918C9F2D33B}" destId="{0AB235CA-BC2E-45B3-ACA1-0C430CA11F02}" srcOrd="2" destOrd="0" parTransId="{64C60F15-D66A-4E02-A4A9-A1853E1D97BD}" sibTransId="{D0B0E756-25BD-4E38-B29E-F0C2B6C6BD5F}"/>
    <dgm:cxn modelId="{3F893494-AE0B-4B27-9822-AAF06D4FC21E}" type="presOf" srcId="{CC792A63-6E37-47F7-9F41-7B522CAB1F31}" destId="{3C4B910C-FBBE-4CA5-A306-B16F2A7407D6}" srcOrd="0" destOrd="0" presId="urn:microsoft.com/office/officeart/2005/8/layout/vProcess5"/>
    <dgm:cxn modelId="{3D5EC298-71D5-4205-8378-1E460EC3971F}" type="presOf" srcId="{4DF037A3-3B39-4571-B200-A918C9F2D33B}" destId="{07750E74-AB89-4285-B79F-7D290316744F}" srcOrd="0" destOrd="0" presId="urn:microsoft.com/office/officeart/2005/8/layout/vProcess5"/>
    <dgm:cxn modelId="{38C53DBC-9DD1-46B5-9F67-205FBB2D4EAC}" type="presOf" srcId="{13E6B9D8-E131-4780-A39F-876D1426676C}" destId="{7C2A2675-8862-448D-B424-269B53CE0B32}" srcOrd="0" destOrd="0" presId="urn:microsoft.com/office/officeart/2005/8/layout/vProcess5"/>
    <dgm:cxn modelId="{C0CDC4C1-0DF7-473C-9740-A8890402A0B3}" type="presOf" srcId="{685EC5CD-3D08-4BC2-8609-141840AC20E3}" destId="{E3E5A5A9-7A1C-41D5-BF1F-D9258D92F295}" srcOrd="1" destOrd="0" presId="urn:microsoft.com/office/officeart/2005/8/layout/vProcess5"/>
    <dgm:cxn modelId="{D9952EE6-84FB-449E-B687-92A2BE868691}" type="presOf" srcId="{F8F4EBC5-6E5B-49BA-BE01-AC11D6049EAA}" destId="{360861E2-B903-4CF2-9D76-1330A764895E}" srcOrd="1" destOrd="0" presId="urn:microsoft.com/office/officeart/2005/8/layout/vProcess5"/>
    <dgm:cxn modelId="{6BB059E9-C80E-4B82-8858-AE37AF99B9CB}" type="presOf" srcId="{0AB235CA-BC2E-45B3-ACA1-0C430CA11F02}" destId="{E953DAFA-101B-4D58-AB7A-1A5213957D55}" srcOrd="1" destOrd="0" presId="urn:microsoft.com/office/officeart/2005/8/layout/vProcess5"/>
    <dgm:cxn modelId="{2A1B09F2-A954-452D-A96B-661171F5379B}" type="presOf" srcId="{685EC5CD-3D08-4BC2-8609-141840AC20E3}" destId="{C278C8C8-FEE6-4BD2-9C74-2CE7CF71149B}" srcOrd="0" destOrd="0" presId="urn:microsoft.com/office/officeart/2005/8/layout/vProcess5"/>
    <dgm:cxn modelId="{7DDF2CCE-BC1C-4874-8543-BCE34E1B8344}" type="presParOf" srcId="{07750E74-AB89-4285-B79F-7D290316744F}" destId="{D29A6F22-098D-4D4F-AE24-11D1CC9D61B9}" srcOrd="0" destOrd="0" presId="urn:microsoft.com/office/officeart/2005/8/layout/vProcess5"/>
    <dgm:cxn modelId="{84BC0E2C-7F8C-4104-AD17-5532345DDC0C}" type="presParOf" srcId="{07750E74-AB89-4285-B79F-7D290316744F}" destId="{5E2E8F34-5C99-4520-91E8-431DC463052C}" srcOrd="1" destOrd="0" presId="urn:microsoft.com/office/officeart/2005/8/layout/vProcess5"/>
    <dgm:cxn modelId="{0553328C-F3F7-4DB8-8C1D-0E9151C9CBA2}" type="presParOf" srcId="{07750E74-AB89-4285-B79F-7D290316744F}" destId="{C278C8C8-FEE6-4BD2-9C74-2CE7CF71149B}" srcOrd="2" destOrd="0" presId="urn:microsoft.com/office/officeart/2005/8/layout/vProcess5"/>
    <dgm:cxn modelId="{24B950BB-6C81-4DA5-B408-0531A796C1AE}" type="presParOf" srcId="{07750E74-AB89-4285-B79F-7D290316744F}" destId="{0EB67CA4-AEB0-4C27-83E0-BF889485DE20}" srcOrd="3" destOrd="0" presId="urn:microsoft.com/office/officeart/2005/8/layout/vProcess5"/>
    <dgm:cxn modelId="{D988B385-D9EB-43FC-B03E-0E1D82994FB9}" type="presParOf" srcId="{07750E74-AB89-4285-B79F-7D290316744F}" destId="{7C2A2675-8862-448D-B424-269B53CE0B32}" srcOrd="4" destOrd="0" presId="urn:microsoft.com/office/officeart/2005/8/layout/vProcess5"/>
    <dgm:cxn modelId="{D71E42E7-7191-4C68-B23F-3B207B0B5DD6}" type="presParOf" srcId="{07750E74-AB89-4285-B79F-7D290316744F}" destId="{3C4B910C-FBBE-4CA5-A306-B16F2A7407D6}" srcOrd="5" destOrd="0" presId="urn:microsoft.com/office/officeart/2005/8/layout/vProcess5"/>
    <dgm:cxn modelId="{52109578-1F08-4971-AC7D-340D7D2E34A4}" type="presParOf" srcId="{07750E74-AB89-4285-B79F-7D290316744F}" destId="{360861E2-B903-4CF2-9D76-1330A764895E}" srcOrd="6" destOrd="0" presId="urn:microsoft.com/office/officeart/2005/8/layout/vProcess5"/>
    <dgm:cxn modelId="{C596B6AB-2322-4B41-AB54-1EC712E8CD34}" type="presParOf" srcId="{07750E74-AB89-4285-B79F-7D290316744F}" destId="{E3E5A5A9-7A1C-41D5-BF1F-D9258D92F295}" srcOrd="7" destOrd="0" presId="urn:microsoft.com/office/officeart/2005/8/layout/vProcess5"/>
    <dgm:cxn modelId="{41D2A67E-2EDF-4AE5-BC57-C8314B613FC5}" type="presParOf" srcId="{07750E74-AB89-4285-B79F-7D290316744F}" destId="{E953DAFA-101B-4D58-AB7A-1A5213957D55}" srcOrd="8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48033480-84C7-4D34-929C-6EBFEBD77112}" type="doc">
      <dgm:prSet loTypeId="urn:microsoft.com/office/officeart/2008/layout/LinedList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9EA862B9-C018-46A7-8365-B4DB2D847B15}">
      <dgm:prSet/>
      <dgm:spPr/>
      <dgm:t>
        <a:bodyPr/>
        <a:lstStyle/>
        <a:p>
          <a:r>
            <a:rPr lang="en-CA"/>
            <a:t>If an employer wants to participate, they are to apply to the NSFSC and be approved as a recognized employer – this can be a marketing tool for them.  </a:t>
          </a:r>
          <a:endParaRPr lang="en-US"/>
        </a:p>
      </dgm:t>
    </dgm:pt>
    <dgm:pt modelId="{89A6E0FC-5450-4122-AB65-095A7CEC4098}" type="parTrans" cxnId="{B5DFC8E9-DB44-43C4-B105-C81320CDA967}">
      <dgm:prSet/>
      <dgm:spPr/>
      <dgm:t>
        <a:bodyPr/>
        <a:lstStyle/>
        <a:p>
          <a:endParaRPr lang="en-US"/>
        </a:p>
      </dgm:t>
    </dgm:pt>
    <dgm:pt modelId="{404E7BF5-A360-43FF-9C58-CB7494775837}" type="sibTrans" cxnId="{B5DFC8E9-DB44-43C4-B105-C81320CDA967}">
      <dgm:prSet/>
      <dgm:spPr/>
      <dgm:t>
        <a:bodyPr/>
        <a:lstStyle/>
        <a:p>
          <a:endParaRPr lang="en-US"/>
        </a:p>
      </dgm:t>
    </dgm:pt>
    <dgm:pt modelId="{CE85F4DE-975E-4252-997E-70EF378CFB1C}">
      <dgm:prSet/>
      <dgm:spPr/>
      <dgm:t>
        <a:bodyPr/>
        <a:lstStyle/>
        <a:p>
          <a:r>
            <a:rPr lang="en-CA"/>
            <a:t>Students in either high school or post-secondary can apply for positions at these companies.</a:t>
          </a:r>
          <a:endParaRPr lang="en-US"/>
        </a:p>
      </dgm:t>
    </dgm:pt>
    <dgm:pt modelId="{F3A81712-AF0C-4965-AFC5-CB85F95A0616}" type="parTrans" cxnId="{8D74E45C-D855-43BF-89CC-A05C7758ACCF}">
      <dgm:prSet/>
      <dgm:spPr/>
      <dgm:t>
        <a:bodyPr/>
        <a:lstStyle/>
        <a:p>
          <a:endParaRPr lang="en-US"/>
        </a:p>
      </dgm:t>
    </dgm:pt>
    <dgm:pt modelId="{2D517C17-81EF-4E7C-A99D-87FD9A3D2919}" type="sibTrans" cxnId="{8D74E45C-D855-43BF-89CC-A05C7758ACCF}">
      <dgm:prSet/>
      <dgm:spPr/>
      <dgm:t>
        <a:bodyPr/>
        <a:lstStyle/>
        <a:p>
          <a:endParaRPr lang="en-US"/>
        </a:p>
      </dgm:t>
    </dgm:pt>
    <dgm:pt modelId="{0A57DDCC-F957-4EAF-A828-EA42D291AC25}">
      <dgm:prSet/>
      <dgm:spPr/>
      <dgm:t>
        <a:bodyPr/>
        <a:lstStyle/>
        <a:p>
          <a:r>
            <a:rPr lang="en-CA" dirty="0"/>
            <a:t>Besides receiving a competitive wage, they have 12 months to complete 500 at their place of employment</a:t>
          </a:r>
          <a:endParaRPr lang="en-US" dirty="0"/>
        </a:p>
      </dgm:t>
    </dgm:pt>
    <dgm:pt modelId="{C9B14EFA-8183-4532-B175-24D4A49B9794}" type="parTrans" cxnId="{3B5EC1B3-7BEB-4EBF-AA78-BFEB52CDC56E}">
      <dgm:prSet/>
      <dgm:spPr/>
      <dgm:t>
        <a:bodyPr/>
        <a:lstStyle/>
        <a:p>
          <a:endParaRPr lang="en-US"/>
        </a:p>
      </dgm:t>
    </dgm:pt>
    <dgm:pt modelId="{30E46987-C9A5-43DE-B7A6-A56E5761ADB4}" type="sibTrans" cxnId="{3B5EC1B3-7BEB-4EBF-AA78-BFEB52CDC56E}">
      <dgm:prSet/>
      <dgm:spPr/>
      <dgm:t>
        <a:bodyPr/>
        <a:lstStyle/>
        <a:p>
          <a:endParaRPr lang="en-US"/>
        </a:p>
      </dgm:t>
    </dgm:pt>
    <dgm:pt modelId="{89F88A51-37D8-4609-B08E-F055776B78CE}">
      <dgm:prSet/>
      <dgm:spPr/>
      <dgm:t>
        <a:bodyPr/>
        <a:lstStyle/>
        <a:p>
          <a:r>
            <a:rPr lang="en-CA" dirty="0"/>
            <a:t>A bursary will be awarded once they reached the required hours - $1,200 for 500 hrs and $2000 for industry specific programs.  Bursary can be prorated if they were unable to reach their goal.</a:t>
          </a:r>
          <a:endParaRPr lang="en-US" dirty="0"/>
        </a:p>
      </dgm:t>
    </dgm:pt>
    <dgm:pt modelId="{8214E374-A002-4BFE-BBBA-2165144B0036}" type="parTrans" cxnId="{4DB79DB9-BB4A-4BF3-8079-D1E263430410}">
      <dgm:prSet/>
      <dgm:spPr/>
      <dgm:t>
        <a:bodyPr/>
        <a:lstStyle/>
        <a:p>
          <a:endParaRPr lang="en-US"/>
        </a:p>
      </dgm:t>
    </dgm:pt>
    <dgm:pt modelId="{566099BE-5084-42F3-B076-A25AED7D4159}" type="sibTrans" cxnId="{4DB79DB9-BB4A-4BF3-8079-D1E263430410}">
      <dgm:prSet/>
      <dgm:spPr/>
      <dgm:t>
        <a:bodyPr/>
        <a:lstStyle/>
        <a:p>
          <a:endParaRPr lang="en-US"/>
        </a:p>
      </dgm:t>
    </dgm:pt>
    <dgm:pt modelId="{A376BEA2-911B-4CA6-89BF-36F827C14EFA}" type="pres">
      <dgm:prSet presAssocID="{48033480-84C7-4D34-929C-6EBFEBD77112}" presName="vert0" presStyleCnt="0">
        <dgm:presLayoutVars>
          <dgm:dir/>
          <dgm:animOne val="branch"/>
          <dgm:animLvl val="lvl"/>
        </dgm:presLayoutVars>
      </dgm:prSet>
      <dgm:spPr/>
    </dgm:pt>
    <dgm:pt modelId="{125CC73F-7DF7-4035-B9AB-48929B1CF885}" type="pres">
      <dgm:prSet presAssocID="{9EA862B9-C018-46A7-8365-B4DB2D847B15}" presName="thickLine" presStyleLbl="alignNode1" presStyleIdx="0" presStyleCnt="4"/>
      <dgm:spPr/>
    </dgm:pt>
    <dgm:pt modelId="{17F1E3FF-FBE7-4813-8D7C-EC1A97FC6D00}" type="pres">
      <dgm:prSet presAssocID="{9EA862B9-C018-46A7-8365-B4DB2D847B15}" presName="horz1" presStyleCnt="0"/>
      <dgm:spPr/>
    </dgm:pt>
    <dgm:pt modelId="{C474F042-145A-4CE6-9ED6-7E161181773D}" type="pres">
      <dgm:prSet presAssocID="{9EA862B9-C018-46A7-8365-B4DB2D847B15}" presName="tx1" presStyleLbl="revTx" presStyleIdx="0" presStyleCnt="4"/>
      <dgm:spPr/>
    </dgm:pt>
    <dgm:pt modelId="{C1CCEC30-B21F-4A67-914B-ED04B73570C4}" type="pres">
      <dgm:prSet presAssocID="{9EA862B9-C018-46A7-8365-B4DB2D847B15}" presName="vert1" presStyleCnt="0"/>
      <dgm:spPr/>
    </dgm:pt>
    <dgm:pt modelId="{F9BD22BF-CDFD-4069-8CA5-664F1BB87890}" type="pres">
      <dgm:prSet presAssocID="{CE85F4DE-975E-4252-997E-70EF378CFB1C}" presName="thickLine" presStyleLbl="alignNode1" presStyleIdx="1" presStyleCnt="4"/>
      <dgm:spPr/>
    </dgm:pt>
    <dgm:pt modelId="{4342209D-BE83-425C-AB16-6E00328FAC0D}" type="pres">
      <dgm:prSet presAssocID="{CE85F4DE-975E-4252-997E-70EF378CFB1C}" presName="horz1" presStyleCnt="0"/>
      <dgm:spPr/>
    </dgm:pt>
    <dgm:pt modelId="{8F0272E6-8B9E-4EC4-8012-7514C8BC69CC}" type="pres">
      <dgm:prSet presAssocID="{CE85F4DE-975E-4252-997E-70EF378CFB1C}" presName="tx1" presStyleLbl="revTx" presStyleIdx="1" presStyleCnt="4"/>
      <dgm:spPr/>
    </dgm:pt>
    <dgm:pt modelId="{10A713CF-FE7A-4637-9799-F74D0BDEB36D}" type="pres">
      <dgm:prSet presAssocID="{CE85F4DE-975E-4252-997E-70EF378CFB1C}" presName="vert1" presStyleCnt="0"/>
      <dgm:spPr/>
    </dgm:pt>
    <dgm:pt modelId="{7739993B-FA80-4679-9E96-50BEDC46E7E2}" type="pres">
      <dgm:prSet presAssocID="{0A57DDCC-F957-4EAF-A828-EA42D291AC25}" presName="thickLine" presStyleLbl="alignNode1" presStyleIdx="2" presStyleCnt="4"/>
      <dgm:spPr/>
    </dgm:pt>
    <dgm:pt modelId="{C27B056E-56B1-4840-B5E0-5C221BE72779}" type="pres">
      <dgm:prSet presAssocID="{0A57DDCC-F957-4EAF-A828-EA42D291AC25}" presName="horz1" presStyleCnt="0"/>
      <dgm:spPr/>
    </dgm:pt>
    <dgm:pt modelId="{BCE30BB8-AE80-44B7-A18A-70FA234CFB7F}" type="pres">
      <dgm:prSet presAssocID="{0A57DDCC-F957-4EAF-A828-EA42D291AC25}" presName="tx1" presStyleLbl="revTx" presStyleIdx="2" presStyleCnt="4"/>
      <dgm:spPr/>
    </dgm:pt>
    <dgm:pt modelId="{3A98A820-8A2D-4F7F-BCF0-9DA722D8D321}" type="pres">
      <dgm:prSet presAssocID="{0A57DDCC-F957-4EAF-A828-EA42D291AC25}" presName="vert1" presStyleCnt="0"/>
      <dgm:spPr/>
    </dgm:pt>
    <dgm:pt modelId="{B4AC5717-FA04-4DD1-B6AD-14E19A65614C}" type="pres">
      <dgm:prSet presAssocID="{89F88A51-37D8-4609-B08E-F055776B78CE}" presName="thickLine" presStyleLbl="alignNode1" presStyleIdx="3" presStyleCnt="4"/>
      <dgm:spPr/>
    </dgm:pt>
    <dgm:pt modelId="{B814FB35-2408-4481-84E8-4AF5FD233836}" type="pres">
      <dgm:prSet presAssocID="{89F88A51-37D8-4609-B08E-F055776B78CE}" presName="horz1" presStyleCnt="0"/>
      <dgm:spPr/>
    </dgm:pt>
    <dgm:pt modelId="{B8C96DBF-6268-4603-9056-260B291AFA67}" type="pres">
      <dgm:prSet presAssocID="{89F88A51-37D8-4609-B08E-F055776B78CE}" presName="tx1" presStyleLbl="revTx" presStyleIdx="3" presStyleCnt="4" custScaleY="163623"/>
      <dgm:spPr/>
    </dgm:pt>
    <dgm:pt modelId="{01734FA6-F53C-4939-8B96-7D1C2AA38859}" type="pres">
      <dgm:prSet presAssocID="{89F88A51-37D8-4609-B08E-F055776B78CE}" presName="vert1" presStyleCnt="0"/>
      <dgm:spPr/>
    </dgm:pt>
  </dgm:ptLst>
  <dgm:cxnLst>
    <dgm:cxn modelId="{9AFC2E08-75A7-4BDF-B767-C67E904423A7}" type="presOf" srcId="{48033480-84C7-4D34-929C-6EBFEBD77112}" destId="{A376BEA2-911B-4CA6-89BF-36F827C14EFA}" srcOrd="0" destOrd="0" presId="urn:microsoft.com/office/officeart/2008/layout/LinedList"/>
    <dgm:cxn modelId="{A9C46310-D5D0-40A7-AE9E-29F35456A039}" type="presOf" srcId="{89F88A51-37D8-4609-B08E-F055776B78CE}" destId="{B8C96DBF-6268-4603-9056-260B291AFA67}" srcOrd="0" destOrd="0" presId="urn:microsoft.com/office/officeart/2008/layout/LinedList"/>
    <dgm:cxn modelId="{F0ABC724-508F-43FA-8575-3CE45EF1F6A3}" type="presOf" srcId="{9EA862B9-C018-46A7-8365-B4DB2D847B15}" destId="{C474F042-145A-4CE6-9ED6-7E161181773D}" srcOrd="0" destOrd="0" presId="urn:microsoft.com/office/officeart/2008/layout/LinedList"/>
    <dgm:cxn modelId="{8D74E45C-D855-43BF-89CC-A05C7758ACCF}" srcId="{48033480-84C7-4D34-929C-6EBFEBD77112}" destId="{CE85F4DE-975E-4252-997E-70EF378CFB1C}" srcOrd="1" destOrd="0" parTransId="{F3A81712-AF0C-4965-AFC5-CB85F95A0616}" sibTransId="{2D517C17-81EF-4E7C-A99D-87FD9A3D2919}"/>
    <dgm:cxn modelId="{C06E4774-1E5A-4589-A427-319403626541}" type="presOf" srcId="{CE85F4DE-975E-4252-997E-70EF378CFB1C}" destId="{8F0272E6-8B9E-4EC4-8012-7514C8BC69CC}" srcOrd="0" destOrd="0" presId="urn:microsoft.com/office/officeart/2008/layout/LinedList"/>
    <dgm:cxn modelId="{3B5EC1B3-7BEB-4EBF-AA78-BFEB52CDC56E}" srcId="{48033480-84C7-4D34-929C-6EBFEBD77112}" destId="{0A57DDCC-F957-4EAF-A828-EA42D291AC25}" srcOrd="2" destOrd="0" parTransId="{C9B14EFA-8183-4532-B175-24D4A49B9794}" sibTransId="{30E46987-C9A5-43DE-B7A6-A56E5761ADB4}"/>
    <dgm:cxn modelId="{4DB79DB9-BB4A-4BF3-8079-D1E263430410}" srcId="{48033480-84C7-4D34-929C-6EBFEBD77112}" destId="{89F88A51-37D8-4609-B08E-F055776B78CE}" srcOrd="3" destOrd="0" parTransId="{8214E374-A002-4BFE-BBBA-2165144B0036}" sibTransId="{566099BE-5084-42F3-B076-A25AED7D4159}"/>
    <dgm:cxn modelId="{B5DFC8E9-DB44-43C4-B105-C81320CDA967}" srcId="{48033480-84C7-4D34-929C-6EBFEBD77112}" destId="{9EA862B9-C018-46A7-8365-B4DB2D847B15}" srcOrd="0" destOrd="0" parTransId="{89A6E0FC-5450-4122-AB65-095A7CEC4098}" sibTransId="{404E7BF5-A360-43FF-9C58-CB7494775837}"/>
    <dgm:cxn modelId="{452E2EF1-575E-4911-9BF2-DC82BAB6AE3B}" type="presOf" srcId="{0A57DDCC-F957-4EAF-A828-EA42D291AC25}" destId="{BCE30BB8-AE80-44B7-A18A-70FA234CFB7F}" srcOrd="0" destOrd="0" presId="urn:microsoft.com/office/officeart/2008/layout/LinedList"/>
    <dgm:cxn modelId="{537B1423-870A-4155-B8B0-7FC92AF77859}" type="presParOf" srcId="{A376BEA2-911B-4CA6-89BF-36F827C14EFA}" destId="{125CC73F-7DF7-4035-B9AB-48929B1CF885}" srcOrd="0" destOrd="0" presId="urn:microsoft.com/office/officeart/2008/layout/LinedList"/>
    <dgm:cxn modelId="{E732DC7A-80D6-4A61-89C1-926A38A9BB0D}" type="presParOf" srcId="{A376BEA2-911B-4CA6-89BF-36F827C14EFA}" destId="{17F1E3FF-FBE7-4813-8D7C-EC1A97FC6D00}" srcOrd="1" destOrd="0" presId="urn:microsoft.com/office/officeart/2008/layout/LinedList"/>
    <dgm:cxn modelId="{C161CD91-418E-42A7-AE12-F2CA13E7AEE9}" type="presParOf" srcId="{17F1E3FF-FBE7-4813-8D7C-EC1A97FC6D00}" destId="{C474F042-145A-4CE6-9ED6-7E161181773D}" srcOrd="0" destOrd="0" presId="urn:microsoft.com/office/officeart/2008/layout/LinedList"/>
    <dgm:cxn modelId="{E5A0390C-0E1C-426F-949B-0639252AE619}" type="presParOf" srcId="{17F1E3FF-FBE7-4813-8D7C-EC1A97FC6D00}" destId="{C1CCEC30-B21F-4A67-914B-ED04B73570C4}" srcOrd="1" destOrd="0" presId="urn:microsoft.com/office/officeart/2008/layout/LinedList"/>
    <dgm:cxn modelId="{D1607814-2133-4BA7-8B6B-6249D266DE42}" type="presParOf" srcId="{A376BEA2-911B-4CA6-89BF-36F827C14EFA}" destId="{F9BD22BF-CDFD-4069-8CA5-664F1BB87890}" srcOrd="2" destOrd="0" presId="urn:microsoft.com/office/officeart/2008/layout/LinedList"/>
    <dgm:cxn modelId="{45353CE1-E146-4D1F-B575-7259F3F12A0E}" type="presParOf" srcId="{A376BEA2-911B-4CA6-89BF-36F827C14EFA}" destId="{4342209D-BE83-425C-AB16-6E00328FAC0D}" srcOrd="3" destOrd="0" presId="urn:microsoft.com/office/officeart/2008/layout/LinedList"/>
    <dgm:cxn modelId="{02CEDFC0-7C4B-4588-BE22-75357E86DE70}" type="presParOf" srcId="{4342209D-BE83-425C-AB16-6E00328FAC0D}" destId="{8F0272E6-8B9E-4EC4-8012-7514C8BC69CC}" srcOrd="0" destOrd="0" presId="urn:microsoft.com/office/officeart/2008/layout/LinedList"/>
    <dgm:cxn modelId="{229AC6C3-ED0D-4060-9B74-BFDB03074E2D}" type="presParOf" srcId="{4342209D-BE83-425C-AB16-6E00328FAC0D}" destId="{10A713CF-FE7A-4637-9799-F74D0BDEB36D}" srcOrd="1" destOrd="0" presId="urn:microsoft.com/office/officeart/2008/layout/LinedList"/>
    <dgm:cxn modelId="{4768F950-E3F6-442D-A8F4-E694D0846789}" type="presParOf" srcId="{A376BEA2-911B-4CA6-89BF-36F827C14EFA}" destId="{7739993B-FA80-4679-9E96-50BEDC46E7E2}" srcOrd="4" destOrd="0" presId="urn:microsoft.com/office/officeart/2008/layout/LinedList"/>
    <dgm:cxn modelId="{F50F29BD-8B2F-43AB-85DE-3BE700E64F8A}" type="presParOf" srcId="{A376BEA2-911B-4CA6-89BF-36F827C14EFA}" destId="{C27B056E-56B1-4840-B5E0-5C221BE72779}" srcOrd="5" destOrd="0" presId="urn:microsoft.com/office/officeart/2008/layout/LinedList"/>
    <dgm:cxn modelId="{EF184ECC-CCE9-4811-9D55-3F931A4F1C9F}" type="presParOf" srcId="{C27B056E-56B1-4840-B5E0-5C221BE72779}" destId="{BCE30BB8-AE80-44B7-A18A-70FA234CFB7F}" srcOrd="0" destOrd="0" presId="urn:microsoft.com/office/officeart/2008/layout/LinedList"/>
    <dgm:cxn modelId="{DB1AEBEC-3834-4A92-8D4E-D2E2209E3731}" type="presParOf" srcId="{C27B056E-56B1-4840-B5E0-5C221BE72779}" destId="{3A98A820-8A2D-4F7F-BCF0-9DA722D8D321}" srcOrd="1" destOrd="0" presId="urn:microsoft.com/office/officeart/2008/layout/LinedList"/>
    <dgm:cxn modelId="{5258EBA3-472D-461B-B0E4-61A6E3211E4B}" type="presParOf" srcId="{A376BEA2-911B-4CA6-89BF-36F827C14EFA}" destId="{B4AC5717-FA04-4DD1-B6AD-14E19A65614C}" srcOrd="6" destOrd="0" presId="urn:microsoft.com/office/officeart/2008/layout/LinedList"/>
    <dgm:cxn modelId="{4BDAC0F0-51ED-40CC-9873-D7097353A1C3}" type="presParOf" srcId="{A376BEA2-911B-4CA6-89BF-36F827C14EFA}" destId="{B814FB35-2408-4481-84E8-4AF5FD233836}" srcOrd="7" destOrd="0" presId="urn:microsoft.com/office/officeart/2008/layout/LinedList"/>
    <dgm:cxn modelId="{31700B0E-8732-48C0-9888-12B1643071DA}" type="presParOf" srcId="{B814FB35-2408-4481-84E8-4AF5FD233836}" destId="{B8C96DBF-6268-4603-9056-260B291AFA67}" srcOrd="0" destOrd="0" presId="urn:microsoft.com/office/officeart/2008/layout/LinedList"/>
    <dgm:cxn modelId="{637464EE-9684-42D1-BF28-ADB247EFA16F}" type="presParOf" srcId="{B814FB35-2408-4481-84E8-4AF5FD233836}" destId="{01734FA6-F53C-4939-8B96-7D1C2AA38859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1ED970F4-9DCE-43F6-BD77-E6419A250DA5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808C45AD-8023-47A4-A95F-4B5AB7EAE942}">
      <dgm:prSet/>
      <dgm:spPr/>
      <dgm:t>
        <a:bodyPr/>
        <a:lstStyle/>
        <a:p>
          <a:r>
            <a:rPr lang="en-CA"/>
            <a:t>Word of mouth</a:t>
          </a:r>
          <a:endParaRPr lang="en-US"/>
        </a:p>
      </dgm:t>
    </dgm:pt>
    <dgm:pt modelId="{9DC0E40C-234C-4641-8559-3CD746ABDEEA}" type="parTrans" cxnId="{B3AF9B2D-2310-44E1-9AD4-6FA4A98FE3D9}">
      <dgm:prSet/>
      <dgm:spPr/>
      <dgm:t>
        <a:bodyPr/>
        <a:lstStyle/>
        <a:p>
          <a:endParaRPr lang="en-US"/>
        </a:p>
      </dgm:t>
    </dgm:pt>
    <dgm:pt modelId="{11C08AF6-1A86-485F-9D37-0DEAA0E63A41}" type="sibTrans" cxnId="{B3AF9B2D-2310-44E1-9AD4-6FA4A98FE3D9}">
      <dgm:prSet/>
      <dgm:spPr/>
      <dgm:t>
        <a:bodyPr/>
        <a:lstStyle/>
        <a:p>
          <a:endParaRPr lang="en-US"/>
        </a:p>
      </dgm:t>
    </dgm:pt>
    <dgm:pt modelId="{6DBCFD9A-88AF-4B42-9DE6-D0CD1EC987B2}">
      <dgm:prSet/>
      <dgm:spPr/>
      <dgm:t>
        <a:bodyPr/>
        <a:lstStyle/>
        <a:p>
          <a:r>
            <a:rPr lang="en-CA"/>
            <a:t>Social Media</a:t>
          </a:r>
          <a:endParaRPr lang="en-US"/>
        </a:p>
      </dgm:t>
    </dgm:pt>
    <dgm:pt modelId="{44776425-1DC4-46F7-8BA5-88A54F6C0FE1}" type="parTrans" cxnId="{A5297024-3A25-4C67-B377-DD3EF0508CCF}">
      <dgm:prSet/>
      <dgm:spPr/>
      <dgm:t>
        <a:bodyPr/>
        <a:lstStyle/>
        <a:p>
          <a:endParaRPr lang="en-US"/>
        </a:p>
      </dgm:t>
    </dgm:pt>
    <dgm:pt modelId="{88A5B03A-DAFD-4CA8-87F4-E731BFEB06DC}" type="sibTrans" cxnId="{A5297024-3A25-4C67-B377-DD3EF0508CCF}">
      <dgm:prSet/>
      <dgm:spPr/>
      <dgm:t>
        <a:bodyPr/>
        <a:lstStyle/>
        <a:p>
          <a:endParaRPr lang="en-US"/>
        </a:p>
      </dgm:t>
    </dgm:pt>
    <dgm:pt modelId="{7DB35506-3E08-4EFC-BDFE-EA46589F7275}">
      <dgm:prSet/>
      <dgm:spPr/>
      <dgm:t>
        <a:bodyPr/>
        <a:lstStyle/>
        <a:p>
          <a:r>
            <a:rPr lang="en-CA"/>
            <a:t>Job postings</a:t>
          </a:r>
          <a:endParaRPr lang="en-US"/>
        </a:p>
      </dgm:t>
    </dgm:pt>
    <dgm:pt modelId="{5C822A55-31C4-40A1-AD3F-4D96693A1937}" type="parTrans" cxnId="{1A485F9D-B603-4762-A83B-3410EDA80E27}">
      <dgm:prSet/>
      <dgm:spPr/>
      <dgm:t>
        <a:bodyPr/>
        <a:lstStyle/>
        <a:p>
          <a:endParaRPr lang="en-US"/>
        </a:p>
      </dgm:t>
    </dgm:pt>
    <dgm:pt modelId="{B8EC8CB8-0EDA-4B03-BF5C-F004F41853EB}" type="sibTrans" cxnId="{1A485F9D-B603-4762-A83B-3410EDA80E27}">
      <dgm:prSet/>
      <dgm:spPr/>
      <dgm:t>
        <a:bodyPr/>
        <a:lstStyle/>
        <a:p>
          <a:endParaRPr lang="en-US"/>
        </a:p>
      </dgm:t>
    </dgm:pt>
    <dgm:pt modelId="{E6E98B77-980A-443F-AFDF-7F8ED610B901}" type="pres">
      <dgm:prSet presAssocID="{1ED970F4-9DCE-43F6-BD77-E6419A250DA5}" presName="linear" presStyleCnt="0">
        <dgm:presLayoutVars>
          <dgm:animLvl val="lvl"/>
          <dgm:resizeHandles val="exact"/>
        </dgm:presLayoutVars>
      </dgm:prSet>
      <dgm:spPr/>
    </dgm:pt>
    <dgm:pt modelId="{74A7C554-0E4C-44B1-87C4-8043476643DF}" type="pres">
      <dgm:prSet presAssocID="{808C45AD-8023-47A4-A95F-4B5AB7EAE942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D5048B84-F377-44B4-ACD0-5E08B4AD13CA}" type="pres">
      <dgm:prSet presAssocID="{11C08AF6-1A86-485F-9D37-0DEAA0E63A41}" presName="spacer" presStyleCnt="0"/>
      <dgm:spPr/>
    </dgm:pt>
    <dgm:pt modelId="{139CC207-4D95-4E8A-9717-49BF3296DE53}" type="pres">
      <dgm:prSet presAssocID="{6DBCFD9A-88AF-4B42-9DE6-D0CD1EC987B2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5D6D0870-53E8-4F64-BAAE-3531CA5AD7A7}" type="pres">
      <dgm:prSet presAssocID="{88A5B03A-DAFD-4CA8-87F4-E731BFEB06DC}" presName="spacer" presStyleCnt="0"/>
      <dgm:spPr/>
    </dgm:pt>
    <dgm:pt modelId="{35B6C1AE-E70D-4B71-B005-37C99BE4C9BE}" type="pres">
      <dgm:prSet presAssocID="{7DB35506-3E08-4EFC-BDFE-EA46589F7275}" presName="parentText" presStyleLbl="node1" presStyleIdx="2" presStyleCnt="3">
        <dgm:presLayoutVars>
          <dgm:chMax val="0"/>
          <dgm:bulletEnabled val="1"/>
        </dgm:presLayoutVars>
      </dgm:prSet>
      <dgm:spPr/>
    </dgm:pt>
  </dgm:ptLst>
  <dgm:cxnLst>
    <dgm:cxn modelId="{007F9E06-48FA-408B-AD86-5DE5D9A7EF41}" type="presOf" srcId="{7DB35506-3E08-4EFC-BDFE-EA46589F7275}" destId="{35B6C1AE-E70D-4B71-B005-37C99BE4C9BE}" srcOrd="0" destOrd="0" presId="urn:microsoft.com/office/officeart/2005/8/layout/vList2"/>
    <dgm:cxn modelId="{A5297024-3A25-4C67-B377-DD3EF0508CCF}" srcId="{1ED970F4-9DCE-43F6-BD77-E6419A250DA5}" destId="{6DBCFD9A-88AF-4B42-9DE6-D0CD1EC987B2}" srcOrd="1" destOrd="0" parTransId="{44776425-1DC4-46F7-8BA5-88A54F6C0FE1}" sibTransId="{88A5B03A-DAFD-4CA8-87F4-E731BFEB06DC}"/>
    <dgm:cxn modelId="{B3AF9B2D-2310-44E1-9AD4-6FA4A98FE3D9}" srcId="{1ED970F4-9DCE-43F6-BD77-E6419A250DA5}" destId="{808C45AD-8023-47A4-A95F-4B5AB7EAE942}" srcOrd="0" destOrd="0" parTransId="{9DC0E40C-234C-4641-8559-3CD746ABDEEA}" sibTransId="{11C08AF6-1A86-485F-9D37-0DEAA0E63A41}"/>
    <dgm:cxn modelId="{658A9F9B-FB89-48F1-B169-6B3427D667A2}" type="presOf" srcId="{1ED970F4-9DCE-43F6-BD77-E6419A250DA5}" destId="{E6E98B77-980A-443F-AFDF-7F8ED610B901}" srcOrd="0" destOrd="0" presId="urn:microsoft.com/office/officeart/2005/8/layout/vList2"/>
    <dgm:cxn modelId="{1A485F9D-B603-4762-A83B-3410EDA80E27}" srcId="{1ED970F4-9DCE-43F6-BD77-E6419A250DA5}" destId="{7DB35506-3E08-4EFC-BDFE-EA46589F7275}" srcOrd="2" destOrd="0" parTransId="{5C822A55-31C4-40A1-AD3F-4D96693A1937}" sibTransId="{B8EC8CB8-0EDA-4B03-BF5C-F004F41853EB}"/>
    <dgm:cxn modelId="{3A9F94CD-A32D-4EEA-989C-10C76CF93626}" type="presOf" srcId="{808C45AD-8023-47A4-A95F-4B5AB7EAE942}" destId="{74A7C554-0E4C-44B1-87C4-8043476643DF}" srcOrd="0" destOrd="0" presId="urn:microsoft.com/office/officeart/2005/8/layout/vList2"/>
    <dgm:cxn modelId="{2277DDD2-0F7C-4D21-BE36-B57B0B7588A8}" type="presOf" srcId="{6DBCFD9A-88AF-4B42-9DE6-D0CD1EC987B2}" destId="{139CC207-4D95-4E8A-9717-49BF3296DE53}" srcOrd="0" destOrd="0" presId="urn:microsoft.com/office/officeart/2005/8/layout/vList2"/>
    <dgm:cxn modelId="{791B87DD-63B6-4366-8115-0F7CC0AFC990}" type="presParOf" srcId="{E6E98B77-980A-443F-AFDF-7F8ED610B901}" destId="{74A7C554-0E4C-44B1-87C4-8043476643DF}" srcOrd="0" destOrd="0" presId="urn:microsoft.com/office/officeart/2005/8/layout/vList2"/>
    <dgm:cxn modelId="{9EA51E12-8244-4DE3-B53B-B0B5CA67CBA3}" type="presParOf" srcId="{E6E98B77-980A-443F-AFDF-7F8ED610B901}" destId="{D5048B84-F377-44B4-ACD0-5E08B4AD13CA}" srcOrd="1" destOrd="0" presId="urn:microsoft.com/office/officeart/2005/8/layout/vList2"/>
    <dgm:cxn modelId="{92CB5432-2E1F-4594-A9F2-3FA78EBAA9B5}" type="presParOf" srcId="{E6E98B77-980A-443F-AFDF-7F8ED610B901}" destId="{139CC207-4D95-4E8A-9717-49BF3296DE53}" srcOrd="2" destOrd="0" presId="urn:microsoft.com/office/officeart/2005/8/layout/vList2"/>
    <dgm:cxn modelId="{3567F1DB-4D9D-47D3-B82A-CF46F760A601}" type="presParOf" srcId="{E6E98B77-980A-443F-AFDF-7F8ED610B901}" destId="{5D6D0870-53E8-4F64-BAAE-3531CA5AD7A7}" srcOrd="3" destOrd="0" presId="urn:microsoft.com/office/officeart/2005/8/layout/vList2"/>
    <dgm:cxn modelId="{A91E67E6-C70B-46FA-B678-11BF40C98393}" type="presParOf" srcId="{E6E98B77-980A-443F-AFDF-7F8ED610B901}" destId="{35B6C1AE-E70D-4B71-B005-37C99BE4C9BE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038E1EA-53FA-4F06-9843-9F28CDCFA092}">
      <dsp:nvSpPr>
        <dsp:cNvPr id="0" name=""/>
        <dsp:cNvSpPr/>
      </dsp:nvSpPr>
      <dsp:spPr>
        <a:xfrm>
          <a:off x="0" y="0"/>
          <a:ext cx="7536203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C5DD565-1115-48DF-8978-6EB1D76B1A1E}">
      <dsp:nvSpPr>
        <dsp:cNvPr id="0" name=""/>
        <dsp:cNvSpPr/>
      </dsp:nvSpPr>
      <dsp:spPr>
        <a:xfrm>
          <a:off x="0" y="0"/>
          <a:ext cx="7536203" cy="119220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5730" tIns="125730" rIns="125730" bIns="125730" numCol="1" spcCol="1270" anchor="t" anchorCtr="0">
          <a:noAutofit/>
        </a:bodyPr>
        <a:lstStyle/>
        <a:p>
          <a:pPr marL="0" lvl="0" indent="0" algn="l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CA" sz="3300" kern="1200"/>
            <a:t>Concept used in PEI to help fill labour gaps.</a:t>
          </a:r>
          <a:endParaRPr lang="en-US" sz="3300" kern="1200"/>
        </a:p>
      </dsp:txBody>
      <dsp:txXfrm>
        <a:off x="0" y="0"/>
        <a:ext cx="7536203" cy="1192203"/>
      </dsp:txXfrm>
    </dsp:sp>
    <dsp:sp modelId="{98E81509-15D3-4F4E-8B8B-8C267D79105A}">
      <dsp:nvSpPr>
        <dsp:cNvPr id="0" name=""/>
        <dsp:cNvSpPr/>
      </dsp:nvSpPr>
      <dsp:spPr>
        <a:xfrm>
          <a:off x="0" y="1192203"/>
          <a:ext cx="7536203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278AEE3-16DA-4621-813B-675B6EA86E73}">
      <dsp:nvSpPr>
        <dsp:cNvPr id="0" name=""/>
        <dsp:cNvSpPr/>
      </dsp:nvSpPr>
      <dsp:spPr>
        <a:xfrm>
          <a:off x="0" y="1192203"/>
          <a:ext cx="7536203" cy="119220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5730" tIns="125730" rIns="125730" bIns="125730" numCol="1" spcCol="1270" anchor="t" anchorCtr="0">
          <a:noAutofit/>
        </a:bodyPr>
        <a:lstStyle/>
        <a:p>
          <a:pPr marL="0" lvl="0" indent="0" algn="l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CA" sz="3300" kern="1200"/>
            <a:t>Program was launched for both seafood processing and agriculture</a:t>
          </a:r>
          <a:endParaRPr lang="en-US" sz="3300" kern="1200"/>
        </a:p>
      </dsp:txBody>
      <dsp:txXfrm>
        <a:off x="0" y="1192203"/>
        <a:ext cx="7536203" cy="1192203"/>
      </dsp:txXfrm>
    </dsp:sp>
    <dsp:sp modelId="{364FDE52-22AB-452B-8A00-3714A3473771}">
      <dsp:nvSpPr>
        <dsp:cNvPr id="0" name=""/>
        <dsp:cNvSpPr/>
      </dsp:nvSpPr>
      <dsp:spPr>
        <a:xfrm>
          <a:off x="0" y="2384406"/>
          <a:ext cx="7536203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07F6B82-27B2-415D-B8FD-829D888E7FCA}">
      <dsp:nvSpPr>
        <dsp:cNvPr id="0" name=""/>
        <dsp:cNvSpPr/>
      </dsp:nvSpPr>
      <dsp:spPr>
        <a:xfrm>
          <a:off x="0" y="2384406"/>
          <a:ext cx="7536203" cy="119220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5730" tIns="125730" rIns="125730" bIns="125730" numCol="1" spcCol="1270" anchor="t" anchorCtr="0">
          <a:noAutofit/>
        </a:bodyPr>
        <a:lstStyle/>
        <a:p>
          <a:pPr marL="0" lvl="0" indent="0" algn="l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CA" sz="3300" kern="1200"/>
            <a:t>Concept adopted in Nova Scotia in 2019</a:t>
          </a:r>
          <a:endParaRPr lang="en-US" sz="3300" kern="1200"/>
        </a:p>
      </dsp:txBody>
      <dsp:txXfrm>
        <a:off x="0" y="2384406"/>
        <a:ext cx="7536203" cy="1192203"/>
      </dsp:txXfrm>
    </dsp:sp>
    <dsp:sp modelId="{E6251B8A-8DE6-43D0-B930-91495ABEBA28}">
      <dsp:nvSpPr>
        <dsp:cNvPr id="0" name=""/>
        <dsp:cNvSpPr/>
      </dsp:nvSpPr>
      <dsp:spPr>
        <a:xfrm>
          <a:off x="0" y="3576610"/>
          <a:ext cx="7536203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CEB4FB6-E2D2-449E-8AA6-1357077AF047}">
      <dsp:nvSpPr>
        <dsp:cNvPr id="0" name=""/>
        <dsp:cNvSpPr/>
      </dsp:nvSpPr>
      <dsp:spPr>
        <a:xfrm>
          <a:off x="0" y="3576610"/>
          <a:ext cx="7536203" cy="119220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5730" tIns="125730" rIns="125730" bIns="125730" numCol="1" spcCol="1270" anchor="t" anchorCtr="0">
          <a:noAutofit/>
        </a:bodyPr>
        <a:lstStyle/>
        <a:p>
          <a:pPr marL="0" lvl="0" indent="0" algn="l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CA" sz="3300" kern="1200"/>
            <a:t>NSFSC administer a pilot which was successful. </a:t>
          </a:r>
          <a:endParaRPr lang="en-US" sz="3300" kern="1200"/>
        </a:p>
      </dsp:txBody>
      <dsp:txXfrm>
        <a:off x="0" y="3576610"/>
        <a:ext cx="7536203" cy="1192203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E2E8F34-5C99-4520-91E8-431DC463052C}">
      <dsp:nvSpPr>
        <dsp:cNvPr id="0" name=""/>
        <dsp:cNvSpPr/>
      </dsp:nvSpPr>
      <dsp:spPr>
        <a:xfrm>
          <a:off x="0" y="0"/>
          <a:ext cx="8938260" cy="1305401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CA" sz="2400" kern="1200"/>
            <a:t>NS companies were facing labour gaps during peak periods of operation</a:t>
          </a:r>
          <a:endParaRPr lang="en-US" sz="2400" kern="1200"/>
        </a:p>
      </dsp:txBody>
      <dsp:txXfrm>
        <a:off x="38234" y="38234"/>
        <a:ext cx="7529629" cy="1228933"/>
      </dsp:txXfrm>
    </dsp:sp>
    <dsp:sp modelId="{C278C8C8-FEE6-4BD2-9C74-2CE7CF71149B}">
      <dsp:nvSpPr>
        <dsp:cNvPr id="0" name=""/>
        <dsp:cNvSpPr/>
      </dsp:nvSpPr>
      <dsp:spPr>
        <a:xfrm>
          <a:off x="788669" y="1522968"/>
          <a:ext cx="8938260" cy="1305401"/>
        </a:xfrm>
        <a:prstGeom prst="roundRect">
          <a:avLst>
            <a:gd name="adj" fmla="val 10000"/>
          </a:avLst>
        </a:prstGeom>
        <a:solidFill>
          <a:schemeClr val="accent2">
            <a:hueOff val="-767064"/>
            <a:satOff val="-13585"/>
            <a:lumOff val="3039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CA" sz="2400" kern="1200" dirty="0"/>
            <a:t>Many youth in NS are not exposed to the types of careers that the fishing industry can provide</a:t>
          </a:r>
          <a:endParaRPr lang="en-US" sz="2400" kern="1200" dirty="0"/>
        </a:p>
      </dsp:txBody>
      <dsp:txXfrm>
        <a:off x="826903" y="1561202"/>
        <a:ext cx="7224611" cy="1228933"/>
      </dsp:txXfrm>
    </dsp:sp>
    <dsp:sp modelId="{0EB67CA4-AEB0-4C27-83E0-BF889485DE20}">
      <dsp:nvSpPr>
        <dsp:cNvPr id="0" name=""/>
        <dsp:cNvSpPr/>
      </dsp:nvSpPr>
      <dsp:spPr>
        <a:xfrm>
          <a:off x="1577339" y="3045936"/>
          <a:ext cx="8938260" cy="1305401"/>
        </a:xfrm>
        <a:prstGeom prst="roundRect">
          <a:avLst>
            <a:gd name="adj" fmla="val 10000"/>
          </a:avLst>
        </a:prstGeom>
        <a:solidFill>
          <a:schemeClr val="accent2">
            <a:hueOff val="-1534127"/>
            <a:satOff val="-27169"/>
            <a:lumOff val="607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CA" sz="2400" kern="1200"/>
            <a:t>Desire to have a program that helped address labour challenges but also provided an opportunity to promote careers</a:t>
          </a:r>
          <a:endParaRPr lang="en-US" sz="2400" kern="1200"/>
        </a:p>
      </dsp:txBody>
      <dsp:txXfrm>
        <a:off x="1615573" y="3084170"/>
        <a:ext cx="7224611" cy="1228933"/>
      </dsp:txXfrm>
    </dsp:sp>
    <dsp:sp modelId="{7C2A2675-8862-448D-B424-269B53CE0B32}">
      <dsp:nvSpPr>
        <dsp:cNvPr id="0" name=""/>
        <dsp:cNvSpPr/>
      </dsp:nvSpPr>
      <dsp:spPr>
        <a:xfrm>
          <a:off x="8089749" y="989929"/>
          <a:ext cx="848510" cy="848510"/>
        </a:xfrm>
        <a:prstGeom prst="downArrow">
          <a:avLst>
            <a:gd name="adj1" fmla="val 55000"/>
            <a:gd name="adj2" fmla="val 45000"/>
          </a:avLst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3600" kern="1200"/>
        </a:p>
      </dsp:txBody>
      <dsp:txXfrm>
        <a:off x="8280664" y="989929"/>
        <a:ext cx="466680" cy="638504"/>
      </dsp:txXfrm>
    </dsp:sp>
    <dsp:sp modelId="{3C4B910C-FBBE-4CA5-A306-B16F2A7407D6}">
      <dsp:nvSpPr>
        <dsp:cNvPr id="0" name=""/>
        <dsp:cNvSpPr/>
      </dsp:nvSpPr>
      <dsp:spPr>
        <a:xfrm>
          <a:off x="8878419" y="2504195"/>
          <a:ext cx="848510" cy="848510"/>
        </a:xfrm>
        <a:prstGeom prst="downArrow">
          <a:avLst>
            <a:gd name="adj1" fmla="val 55000"/>
            <a:gd name="adj2" fmla="val 45000"/>
          </a:avLst>
        </a:prstGeom>
        <a:solidFill>
          <a:schemeClr val="accent2">
            <a:tint val="40000"/>
            <a:alpha val="90000"/>
            <a:hueOff val="-2232794"/>
            <a:satOff val="-20207"/>
            <a:lumOff val="-473"/>
            <a:alphaOff val="0"/>
          </a:schemeClr>
        </a:solidFill>
        <a:ln w="12700" cap="flat" cmpd="sng" algn="ctr">
          <a:solidFill>
            <a:schemeClr val="accent2">
              <a:tint val="40000"/>
              <a:alpha val="90000"/>
              <a:hueOff val="-2232794"/>
              <a:satOff val="-20207"/>
              <a:lumOff val="-473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3600" kern="1200"/>
        </a:p>
      </dsp:txBody>
      <dsp:txXfrm>
        <a:off x="9069334" y="2504195"/>
        <a:ext cx="466680" cy="638504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25CC73F-7DF7-4035-B9AB-48929B1CF885}">
      <dsp:nvSpPr>
        <dsp:cNvPr id="0" name=""/>
        <dsp:cNvSpPr/>
      </dsp:nvSpPr>
      <dsp:spPr>
        <a:xfrm>
          <a:off x="0" y="1285"/>
          <a:ext cx="7536203" cy="0"/>
        </a:xfrm>
        <a:prstGeom prst="lin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474F042-145A-4CE6-9ED6-7E161181773D}">
      <dsp:nvSpPr>
        <dsp:cNvPr id="0" name=""/>
        <dsp:cNvSpPr/>
      </dsp:nvSpPr>
      <dsp:spPr>
        <a:xfrm>
          <a:off x="0" y="1285"/>
          <a:ext cx="7536203" cy="102804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CA" sz="2000" kern="1200"/>
            <a:t>If an employer wants to participate, they are to apply to the NSFSC and be approved as a recognized employer – this can be a marketing tool for them.  </a:t>
          </a:r>
          <a:endParaRPr lang="en-US" sz="2000" kern="1200"/>
        </a:p>
      </dsp:txBody>
      <dsp:txXfrm>
        <a:off x="0" y="1285"/>
        <a:ext cx="7536203" cy="1028042"/>
      </dsp:txXfrm>
    </dsp:sp>
    <dsp:sp modelId="{F9BD22BF-CDFD-4069-8CA5-664F1BB87890}">
      <dsp:nvSpPr>
        <dsp:cNvPr id="0" name=""/>
        <dsp:cNvSpPr/>
      </dsp:nvSpPr>
      <dsp:spPr>
        <a:xfrm>
          <a:off x="0" y="1029328"/>
          <a:ext cx="7536203" cy="0"/>
        </a:xfrm>
        <a:prstGeom prst="line">
          <a:avLst/>
        </a:prstGeom>
        <a:solidFill>
          <a:schemeClr val="accent5">
            <a:hueOff val="795053"/>
            <a:satOff val="14221"/>
            <a:lumOff val="-4771"/>
            <a:alphaOff val="0"/>
          </a:schemeClr>
        </a:solidFill>
        <a:ln w="12700" cap="flat" cmpd="sng" algn="ctr">
          <a:solidFill>
            <a:schemeClr val="accent5">
              <a:hueOff val="795053"/>
              <a:satOff val="14221"/>
              <a:lumOff val="-4771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F0272E6-8B9E-4EC4-8012-7514C8BC69CC}">
      <dsp:nvSpPr>
        <dsp:cNvPr id="0" name=""/>
        <dsp:cNvSpPr/>
      </dsp:nvSpPr>
      <dsp:spPr>
        <a:xfrm>
          <a:off x="0" y="1029328"/>
          <a:ext cx="7536203" cy="102804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CA" sz="2000" kern="1200"/>
            <a:t>Students in either high school or post-secondary can apply for positions at these companies.</a:t>
          </a:r>
          <a:endParaRPr lang="en-US" sz="2000" kern="1200"/>
        </a:p>
      </dsp:txBody>
      <dsp:txXfrm>
        <a:off x="0" y="1029328"/>
        <a:ext cx="7536203" cy="1028042"/>
      </dsp:txXfrm>
    </dsp:sp>
    <dsp:sp modelId="{7739993B-FA80-4679-9E96-50BEDC46E7E2}">
      <dsp:nvSpPr>
        <dsp:cNvPr id="0" name=""/>
        <dsp:cNvSpPr/>
      </dsp:nvSpPr>
      <dsp:spPr>
        <a:xfrm>
          <a:off x="0" y="2057371"/>
          <a:ext cx="7536203" cy="0"/>
        </a:xfrm>
        <a:prstGeom prst="line">
          <a:avLst/>
        </a:prstGeom>
        <a:solidFill>
          <a:schemeClr val="accent5">
            <a:hueOff val="1590106"/>
            <a:satOff val="28441"/>
            <a:lumOff val="-9543"/>
            <a:alphaOff val="0"/>
          </a:schemeClr>
        </a:solidFill>
        <a:ln w="12700" cap="flat" cmpd="sng" algn="ctr">
          <a:solidFill>
            <a:schemeClr val="accent5">
              <a:hueOff val="1590106"/>
              <a:satOff val="28441"/>
              <a:lumOff val="-9543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CE30BB8-AE80-44B7-A18A-70FA234CFB7F}">
      <dsp:nvSpPr>
        <dsp:cNvPr id="0" name=""/>
        <dsp:cNvSpPr/>
      </dsp:nvSpPr>
      <dsp:spPr>
        <a:xfrm>
          <a:off x="0" y="2057371"/>
          <a:ext cx="7536203" cy="102804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CA" sz="2000" kern="1200" dirty="0"/>
            <a:t>Besides receiving a competitive wage, they have 12 months to complete 500 at their place of employment</a:t>
          </a:r>
          <a:endParaRPr lang="en-US" sz="2000" kern="1200" dirty="0"/>
        </a:p>
      </dsp:txBody>
      <dsp:txXfrm>
        <a:off x="0" y="2057371"/>
        <a:ext cx="7536203" cy="1028042"/>
      </dsp:txXfrm>
    </dsp:sp>
    <dsp:sp modelId="{B4AC5717-FA04-4DD1-B6AD-14E19A65614C}">
      <dsp:nvSpPr>
        <dsp:cNvPr id="0" name=""/>
        <dsp:cNvSpPr/>
      </dsp:nvSpPr>
      <dsp:spPr>
        <a:xfrm>
          <a:off x="0" y="3085413"/>
          <a:ext cx="7536203" cy="0"/>
        </a:xfrm>
        <a:prstGeom prst="line">
          <a:avLst/>
        </a:prstGeom>
        <a:solidFill>
          <a:schemeClr val="accent5">
            <a:hueOff val="2385158"/>
            <a:satOff val="42662"/>
            <a:lumOff val="-14314"/>
            <a:alphaOff val="0"/>
          </a:schemeClr>
        </a:solidFill>
        <a:ln w="12700" cap="flat" cmpd="sng" algn="ctr">
          <a:solidFill>
            <a:schemeClr val="accent5">
              <a:hueOff val="2385158"/>
              <a:satOff val="42662"/>
              <a:lumOff val="-14314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8C96DBF-6268-4603-9056-260B291AFA67}">
      <dsp:nvSpPr>
        <dsp:cNvPr id="0" name=""/>
        <dsp:cNvSpPr/>
      </dsp:nvSpPr>
      <dsp:spPr>
        <a:xfrm>
          <a:off x="0" y="3085413"/>
          <a:ext cx="7528843" cy="168211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CA" sz="2000" kern="1200" dirty="0"/>
            <a:t>A bursary will be awarded once they reached the required hours - $1,200 for 500 hrs and $2000 for industry specific programs.  Bursary can be prorated if they were unable to reach their goal.</a:t>
          </a:r>
          <a:endParaRPr lang="en-US" sz="2000" kern="1200" dirty="0"/>
        </a:p>
      </dsp:txBody>
      <dsp:txXfrm>
        <a:off x="0" y="3085413"/>
        <a:ext cx="7528843" cy="1682114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4A7C554-0E4C-44B1-87C4-8043476643DF}">
      <dsp:nvSpPr>
        <dsp:cNvPr id="0" name=""/>
        <dsp:cNvSpPr/>
      </dsp:nvSpPr>
      <dsp:spPr>
        <a:xfrm>
          <a:off x="0" y="206144"/>
          <a:ext cx="6675119" cy="159705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7650" tIns="247650" rIns="247650" bIns="247650" numCol="1" spcCol="1270" anchor="ctr" anchorCtr="0">
          <a:noAutofit/>
        </a:bodyPr>
        <a:lstStyle/>
        <a:p>
          <a:pPr marL="0" lvl="0" indent="0" algn="l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CA" sz="6500" kern="1200"/>
            <a:t>Word of mouth</a:t>
          </a:r>
          <a:endParaRPr lang="en-US" sz="6500" kern="1200"/>
        </a:p>
      </dsp:txBody>
      <dsp:txXfrm>
        <a:off x="77962" y="284106"/>
        <a:ext cx="6519195" cy="1441126"/>
      </dsp:txXfrm>
    </dsp:sp>
    <dsp:sp modelId="{139CC207-4D95-4E8A-9717-49BF3296DE53}">
      <dsp:nvSpPr>
        <dsp:cNvPr id="0" name=""/>
        <dsp:cNvSpPr/>
      </dsp:nvSpPr>
      <dsp:spPr>
        <a:xfrm>
          <a:off x="0" y="1990395"/>
          <a:ext cx="6675119" cy="159705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7650" tIns="247650" rIns="247650" bIns="247650" numCol="1" spcCol="1270" anchor="ctr" anchorCtr="0">
          <a:noAutofit/>
        </a:bodyPr>
        <a:lstStyle/>
        <a:p>
          <a:pPr marL="0" lvl="0" indent="0" algn="l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CA" sz="6500" kern="1200"/>
            <a:t>Social Media</a:t>
          </a:r>
          <a:endParaRPr lang="en-US" sz="6500" kern="1200"/>
        </a:p>
      </dsp:txBody>
      <dsp:txXfrm>
        <a:off x="77962" y="2068357"/>
        <a:ext cx="6519195" cy="1441126"/>
      </dsp:txXfrm>
    </dsp:sp>
    <dsp:sp modelId="{35B6C1AE-E70D-4B71-B005-37C99BE4C9BE}">
      <dsp:nvSpPr>
        <dsp:cNvPr id="0" name=""/>
        <dsp:cNvSpPr/>
      </dsp:nvSpPr>
      <dsp:spPr>
        <a:xfrm>
          <a:off x="0" y="3774645"/>
          <a:ext cx="6675119" cy="159705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7650" tIns="247650" rIns="247650" bIns="247650" numCol="1" spcCol="1270" anchor="ctr" anchorCtr="0">
          <a:noAutofit/>
        </a:bodyPr>
        <a:lstStyle/>
        <a:p>
          <a:pPr marL="0" lvl="0" indent="0" algn="l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CA" sz="6500" kern="1200"/>
            <a:t>Job postings</a:t>
          </a:r>
          <a:endParaRPr lang="en-US" sz="6500" kern="1200"/>
        </a:p>
      </dsp:txBody>
      <dsp:txXfrm>
        <a:off x="77962" y="3852607"/>
        <a:ext cx="6519195" cy="144112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, Photo 1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CA9A80D3-2272-ED0F-EBF4-34428557569F}"/>
              </a:ext>
            </a:extLst>
          </p:cNvPr>
          <p:cNvSpPr/>
          <p:nvPr/>
        </p:nvSpPr>
        <p:spPr>
          <a:xfrm>
            <a:off x="-1" y="0"/>
            <a:ext cx="12192001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91F71E75-F7A2-7C1F-EF86-C5186E904883}"/>
              </a:ext>
            </a:extLst>
          </p:cNvPr>
          <p:cNvSpPr/>
          <p:nvPr/>
        </p:nvSpPr>
        <p:spPr>
          <a:xfrm>
            <a:off x="-4262" y="0"/>
            <a:ext cx="7547339" cy="6858002"/>
          </a:xfrm>
          <a:prstGeom prst="rect">
            <a:avLst/>
          </a:prstGeom>
          <a:gradFill>
            <a:gsLst>
              <a:gs pos="6000">
                <a:schemeClr val="accent5"/>
              </a:gs>
              <a:gs pos="100000">
                <a:schemeClr val="accent2"/>
              </a:gs>
            </a:gsLst>
            <a:lin ang="7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5AB4E0A7-C9D3-8408-2EE0-E46AF38E815F}"/>
              </a:ext>
            </a:extLst>
          </p:cNvPr>
          <p:cNvSpPr/>
          <p:nvPr/>
        </p:nvSpPr>
        <p:spPr>
          <a:xfrm rot="10800000">
            <a:off x="-4285" y="-3"/>
            <a:ext cx="7547361" cy="6857999"/>
          </a:xfrm>
          <a:prstGeom prst="rect">
            <a:avLst/>
          </a:prstGeom>
          <a:gradFill>
            <a:gsLst>
              <a:gs pos="43000">
                <a:schemeClr val="accent2">
                  <a:alpha val="0"/>
                </a:schemeClr>
              </a:gs>
              <a:gs pos="100000">
                <a:schemeClr val="accent2">
                  <a:lumMod val="75000"/>
                </a:schemeClr>
              </a:gs>
            </a:gsLst>
            <a:lin ang="13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E373CB42-010B-9ABE-75EF-F502B4A9F42C}"/>
              </a:ext>
            </a:extLst>
          </p:cNvPr>
          <p:cNvSpPr/>
          <p:nvPr/>
        </p:nvSpPr>
        <p:spPr>
          <a:xfrm rot="16200000">
            <a:off x="1156173" y="-1160457"/>
            <a:ext cx="5226425" cy="7547338"/>
          </a:xfrm>
          <a:prstGeom prst="rect">
            <a:avLst/>
          </a:prstGeom>
          <a:gradFill>
            <a:gsLst>
              <a:gs pos="50000">
                <a:schemeClr val="accent5">
                  <a:alpha val="0"/>
                </a:schemeClr>
              </a:gs>
              <a:gs pos="100000">
                <a:schemeClr val="accent5">
                  <a:lumMod val="60000"/>
                  <a:lumOff val="40000"/>
                </a:schemeClr>
              </a:gs>
            </a:gsLst>
            <a:lin ang="1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4336E9A-8E96-CD8C-7598-F87632CD81C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12648" y="502920"/>
            <a:ext cx="5852160" cy="295351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defRPr lang="en-US" sz="5400" dirty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BDC76B8-60F6-62D3-9F73-E8166220301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12648" y="4544568"/>
            <a:ext cx="4681728" cy="1591056"/>
          </a:xfrm>
        </p:spPr>
        <p:txBody>
          <a:bodyPr vert="horz" lIns="91440" tIns="45720" rIns="91440" bIns="45720" rtlCol="0" anchor="ctr">
            <a:normAutofit/>
          </a:bodyPr>
          <a:lstStyle>
            <a:lvl1pPr marL="0" indent="0">
              <a:buNone/>
              <a:defRPr lang="en-US" sz="2000" dirty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subtitle style</a:t>
            </a:r>
          </a:p>
        </p:txBody>
      </p:sp>
      <p:sp>
        <p:nvSpPr>
          <p:cNvPr id="11" name="Footer Placeholder 10">
            <a:extLst>
              <a:ext uri="{FF2B5EF4-FFF2-40B4-BE49-F238E27FC236}">
                <a16:creationId xmlns:a16="http://schemas.microsoft.com/office/drawing/2014/main" id="{F98245A6-7E39-43E3-BB93-77F622756065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Sample Footer Text</a:t>
            </a:r>
            <a:endParaRPr lang="en-US" dirty="0"/>
          </a:p>
        </p:txBody>
      </p:sp>
      <p:sp>
        <p:nvSpPr>
          <p:cNvPr id="10" name="Date Placeholder 9">
            <a:extLst>
              <a:ext uri="{FF2B5EF4-FFF2-40B4-BE49-F238E27FC236}">
                <a16:creationId xmlns:a16="http://schemas.microsoft.com/office/drawing/2014/main" id="{00431E1F-9861-6E9A-6FDA-9450A0A9109C}"/>
              </a:ext>
            </a:extLst>
          </p:cNvPr>
          <p:cNvSpPr>
            <a:spLocks noGrp="1"/>
          </p:cNvSpPr>
          <p:nvPr>
            <p:ph type="dt" sz="half" idx="14"/>
          </p:nvPr>
        </p:nvSpPr>
        <p:spPr>
          <a:xfrm>
            <a:off x="4617720" y="6318504"/>
            <a:ext cx="2153412" cy="36576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D29CF56E-D922-4450-9794-8B0E1451F6EB}" type="datetime1">
              <a:rPr lang="en-US" smtClean="0"/>
              <a:t>10/14/2025</a:t>
            </a:fld>
            <a:endParaRPr lang="en-US" dirty="0"/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43C4D8A9-0078-62DC-A293-9B6083ED649D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>
          <a:xfrm>
            <a:off x="6688836" y="6318504"/>
            <a:ext cx="493776" cy="36576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CC057153-B650-4DEB-B370-79DDCFDCE934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37C87932-7DAB-7F93-5E51-7AEEA5AC7FEA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7534656" y="0"/>
            <a:ext cx="4654296" cy="6858000"/>
          </a:xfrm>
          <a:blipFill dpi="0" rotWithShape="1">
            <a:blip r:embed="rId2">
              <a:alphaModFix amt="70000"/>
            </a:blip>
            <a:srcRect/>
            <a:stretch>
              <a:fillRect/>
            </a:stretch>
          </a:blip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30708950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Header 2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54F65FF0-EE88-E48A-1552-AF2B228EADC6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/>
          </a:solidFill>
          <a:ln w="1905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43D93006-CD9A-ACB8-4DFF-755585BD51C6}"/>
              </a:ext>
            </a:extLst>
          </p:cNvPr>
          <p:cNvSpPr/>
          <p:nvPr/>
        </p:nvSpPr>
        <p:spPr>
          <a:xfrm rot="5400000" flipH="1" flipV="1">
            <a:off x="2662822" y="-2671180"/>
            <a:ext cx="6866356" cy="12192001"/>
          </a:xfrm>
          <a:prstGeom prst="rect">
            <a:avLst/>
          </a:prstGeom>
          <a:gradFill>
            <a:gsLst>
              <a:gs pos="13000">
                <a:schemeClr val="accent2"/>
              </a:gs>
              <a:gs pos="100000">
                <a:schemeClr val="accent5"/>
              </a:gs>
            </a:gsLst>
            <a:lin ang="7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3B71B6E1-2B98-87C0-C97D-DC19E754324D}"/>
              </a:ext>
            </a:extLst>
          </p:cNvPr>
          <p:cNvSpPr/>
          <p:nvPr/>
        </p:nvSpPr>
        <p:spPr>
          <a:xfrm rot="16200000" flipH="1" flipV="1">
            <a:off x="2144989" y="-2153344"/>
            <a:ext cx="5473326" cy="9763303"/>
          </a:xfrm>
          <a:prstGeom prst="rect">
            <a:avLst/>
          </a:prstGeom>
          <a:gradFill flip="none" rotWithShape="1">
            <a:gsLst>
              <a:gs pos="0">
                <a:schemeClr val="accent5">
                  <a:lumMod val="75000"/>
                  <a:alpha val="68000"/>
                </a:schemeClr>
              </a:gs>
              <a:gs pos="45000">
                <a:schemeClr val="accent5">
                  <a:lumMod val="60000"/>
                  <a:lumOff val="40000"/>
                  <a:alpha val="0"/>
                </a:schemeClr>
              </a:gs>
            </a:gsLst>
            <a:lin ang="198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A35B8330-0A40-6340-3205-86A38459537F}"/>
              </a:ext>
            </a:extLst>
          </p:cNvPr>
          <p:cNvSpPr/>
          <p:nvPr/>
        </p:nvSpPr>
        <p:spPr>
          <a:xfrm flipV="1">
            <a:off x="1031672" y="2962966"/>
            <a:ext cx="11160328" cy="3895034"/>
          </a:xfrm>
          <a:prstGeom prst="rect">
            <a:avLst/>
          </a:prstGeom>
          <a:gradFill>
            <a:gsLst>
              <a:gs pos="0">
                <a:schemeClr val="accent5">
                  <a:lumMod val="75000"/>
                </a:schemeClr>
              </a:gs>
              <a:gs pos="42000">
                <a:schemeClr val="accent5">
                  <a:alpha val="0"/>
                </a:schemeClr>
              </a:gs>
            </a:gsLst>
            <a:lin ang="7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DA413373-13C5-71D9-C45A-699B0F45135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5400000" flipH="1" flipV="1">
            <a:off x="1233479" y="361145"/>
            <a:ext cx="5263375" cy="7730333"/>
          </a:xfrm>
          <a:prstGeom prst="rect">
            <a:avLst/>
          </a:prstGeom>
          <a:gradFill flip="none" rotWithShape="1">
            <a:gsLst>
              <a:gs pos="8000">
                <a:schemeClr val="accent2">
                  <a:lumMod val="75000"/>
                </a:schemeClr>
              </a:gs>
              <a:gs pos="50000">
                <a:schemeClr val="accent2">
                  <a:alpha val="0"/>
                </a:schemeClr>
              </a:gs>
            </a:gsLst>
            <a:lin ang="1800000" scaled="0"/>
            <a:tileRect/>
          </a:gra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en-US">
              <a:solidFill>
                <a:srgbClr val="FFFFFF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892EA34-13CC-54C1-DE3D-4F1D5D55C9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648" y="2093976"/>
            <a:ext cx="6528816" cy="4178808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defRPr lang="en-US" sz="6600" dirty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15" name="Footer Placeholder 14">
            <a:extLst>
              <a:ext uri="{FF2B5EF4-FFF2-40B4-BE49-F238E27FC236}">
                <a16:creationId xmlns:a16="http://schemas.microsoft.com/office/drawing/2014/main" id="{C3B3753E-6E60-F731-58BF-7C4D0497E9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Sample Footer Text</a:t>
            </a:r>
            <a:endParaRPr lang="en-US" dirty="0"/>
          </a:p>
        </p:txBody>
      </p:sp>
      <p:sp>
        <p:nvSpPr>
          <p:cNvPr id="14" name="Date Placeholder 13">
            <a:extLst>
              <a:ext uri="{FF2B5EF4-FFF2-40B4-BE49-F238E27FC236}">
                <a16:creationId xmlns:a16="http://schemas.microsoft.com/office/drawing/2014/main" id="{08CEB89B-6066-557A-EBEC-18307AC240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C5C1F80-0989-4135-BEC0-53996BCA1D73}" type="datetime1">
              <a:rPr lang="en-US" smtClean="0"/>
              <a:t>10/14/2025</a:t>
            </a:fld>
            <a:endParaRPr lang="en-US" dirty="0"/>
          </a:p>
        </p:txBody>
      </p:sp>
      <p:sp>
        <p:nvSpPr>
          <p:cNvPr id="16" name="Slide Number Placeholder 15">
            <a:extLst>
              <a:ext uri="{FF2B5EF4-FFF2-40B4-BE49-F238E27FC236}">
                <a16:creationId xmlns:a16="http://schemas.microsoft.com/office/drawing/2014/main" id="{C2114D5C-BE8D-24C7-4A79-C0C28376AA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CC057153-B650-4DEB-B370-79DDCFDCE93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4436955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genda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id="{3DF4C684-CDD4-5CA8-12DC-BB0C4BFE21E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0" y="-4329"/>
            <a:ext cx="5056093" cy="6869586"/>
            <a:chOff x="5171844" y="-11586"/>
            <a:chExt cx="7020159" cy="6869586"/>
          </a:xfrm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F6ECDBF0-A1F0-37B6-C87A-8687287F7950}"/>
                </a:ext>
              </a:extLst>
            </p:cNvPr>
            <p:cNvSpPr/>
            <p:nvPr/>
          </p:nvSpPr>
          <p:spPr>
            <a:xfrm>
              <a:off x="5171848" y="-11580"/>
              <a:ext cx="7020152" cy="6869579"/>
            </a:xfrm>
            <a:prstGeom prst="rect">
              <a:avLst/>
            </a:prstGeom>
            <a:gradFill>
              <a:gsLst>
                <a:gs pos="7000">
                  <a:schemeClr val="accent2"/>
                </a:gs>
                <a:gs pos="100000">
                  <a:schemeClr val="accent5"/>
                </a:gs>
              </a:gsLst>
              <a:lin ang="42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360F90E0-14F7-6838-2C0A-149459C1D143}"/>
                </a:ext>
              </a:extLst>
            </p:cNvPr>
            <p:cNvSpPr/>
            <p:nvPr/>
          </p:nvSpPr>
          <p:spPr>
            <a:xfrm rot="10800000">
              <a:off x="6351336" y="876304"/>
              <a:ext cx="5840664" cy="5981696"/>
            </a:xfrm>
            <a:prstGeom prst="rect">
              <a:avLst/>
            </a:prstGeom>
            <a:gradFill flip="none" rotWithShape="1">
              <a:gsLst>
                <a:gs pos="0">
                  <a:schemeClr val="accent5">
                    <a:lumMod val="75000"/>
                  </a:schemeClr>
                </a:gs>
                <a:gs pos="60000">
                  <a:schemeClr val="accent5">
                    <a:lumMod val="60000"/>
                    <a:lumOff val="40000"/>
                    <a:alpha val="0"/>
                  </a:schemeClr>
                </a:gs>
              </a:gsLst>
              <a:path path="circle">
                <a:fillToRect r="100000" b="100000"/>
              </a:path>
              <a:tileRect l="-100000" t="-100000"/>
            </a:grad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/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7578B55F-B3C4-0B70-7EAE-5FBFD3308543}"/>
                </a:ext>
              </a:extLst>
            </p:cNvPr>
            <p:cNvSpPr/>
            <p:nvPr/>
          </p:nvSpPr>
          <p:spPr>
            <a:xfrm>
              <a:off x="5171844" y="-11586"/>
              <a:ext cx="5171848" cy="6869586"/>
            </a:xfrm>
            <a:prstGeom prst="rect">
              <a:avLst/>
            </a:prstGeom>
            <a:gradFill flip="none" rotWithShape="1">
              <a:gsLst>
                <a:gs pos="3000">
                  <a:schemeClr val="accent2">
                    <a:alpha val="70000"/>
                  </a:schemeClr>
                </a:gs>
                <a:gs pos="42000">
                  <a:schemeClr val="accent2">
                    <a:alpha val="0"/>
                  </a:schemeClr>
                </a:gs>
              </a:gsLst>
              <a:lin ang="3000000" scaled="0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BFFBDE35-AEB9-6AFE-BC7A-79FEFBB51D0A}"/>
                </a:ext>
              </a:extLst>
            </p:cNvPr>
            <p:cNvSpPr/>
            <p:nvPr/>
          </p:nvSpPr>
          <p:spPr>
            <a:xfrm rot="16200000">
              <a:off x="6042356" y="708353"/>
              <a:ext cx="6869583" cy="5429710"/>
            </a:xfrm>
            <a:prstGeom prst="rect">
              <a:avLst/>
            </a:prstGeom>
            <a:gradFill>
              <a:gsLst>
                <a:gs pos="0">
                  <a:schemeClr val="accent5">
                    <a:alpha val="86000"/>
                  </a:schemeClr>
                </a:gs>
                <a:gs pos="57000">
                  <a:schemeClr val="accent2">
                    <a:alpha val="0"/>
                  </a:schemeClr>
                </a:gs>
              </a:gsLst>
              <a:lin ang="138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4E4019F8-742E-9EEF-F591-C9666AC32A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8368" y="2103120"/>
            <a:ext cx="3666744" cy="2624328"/>
          </a:xfrm>
          <a:noFill/>
        </p:spPr>
        <p:txBody>
          <a:bodyPr anchor="ctr">
            <a:normAutofit/>
          </a:bodyPr>
          <a:lstStyle>
            <a:lvl1pPr algn="ctr">
              <a:defRPr sz="48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9E554EC-D104-642A-5E42-E4CFB243523F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algn="l"/>
            <a:r>
              <a:rPr lang="en-US" dirty="0"/>
              <a:t>Sample Footer Text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28C8B19A-6FC1-2B71-0BFB-9274CBF396B9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057702" y="877824"/>
            <a:ext cx="5509458" cy="5102352"/>
          </a:xfrm>
        </p:spPr>
        <p:txBody>
          <a:bodyPr vert="horz" lIns="91440" tIns="45720" rIns="91440" bIns="45720" rtlCol="0" anchor="ctr">
            <a:normAutofit/>
          </a:bodyPr>
          <a:lstStyle>
            <a:lvl1pPr marL="457200" indent="-457200">
              <a:buFont typeface="+mj-lt"/>
              <a:buAutoNum type="arabicPeriod"/>
              <a:defRPr lang="en-US" sz="2000" dirty="0"/>
            </a:lvl1pPr>
            <a:lvl2pPr marL="571500" indent="-342900">
              <a:buFont typeface="+mj-lt"/>
              <a:buAutoNum type="arabicPeriod"/>
              <a:defRPr lang="en-US" sz="1800" dirty="0"/>
            </a:lvl2pPr>
            <a:lvl3pPr marL="800100" indent="-342900">
              <a:buFont typeface="+mj-lt"/>
              <a:buAutoNum type="arabicPeriod"/>
              <a:defRPr lang="en-US" sz="1600" dirty="0"/>
            </a:lvl3pPr>
            <a:lvl4pPr>
              <a:buFont typeface="+mj-lt"/>
              <a:buAutoNum type="arabicPeriod"/>
              <a:defRPr lang="en-US" sz="1400" dirty="0"/>
            </a:lvl4pPr>
            <a:lvl5pPr>
              <a:buFont typeface="+mj-lt"/>
              <a:buAutoNum type="arabicPeriod"/>
              <a:defRPr lang="en-US" sz="1400" dirty="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C3B19A28-AC79-CF20-C703-D6B27C01698A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2B346B3B-D23C-46FC-82B4-EC936862EBB6}" type="datetime1">
              <a:rPr lang="en-US" smtClean="0"/>
              <a:t>10/14/2025</a:t>
            </a:fld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7E23A16-5291-F71A-D460-81EE611EA8B8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8832509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genda Photo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id="{89BA5514-C4EC-5772-F451-90A91C385D2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0" y="0"/>
            <a:ext cx="123362" cy="6858000"/>
            <a:chOff x="12068638" y="0"/>
            <a:chExt cx="123362" cy="6858000"/>
          </a:xfrm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1C95E155-D254-47EB-52CD-C66E0A29E9AB}"/>
                </a:ext>
              </a:extLst>
            </p:cNvPr>
            <p:cNvSpPr/>
            <p:nvPr/>
          </p:nvSpPr>
          <p:spPr>
            <a:xfrm>
              <a:off x="12068638" y="0"/>
              <a:ext cx="123362" cy="6858000"/>
            </a:xfrm>
            <a:prstGeom prst="rect">
              <a:avLst/>
            </a:prstGeom>
            <a:gradFill>
              <a:gsLst>
                <a:gs pos="0">
                  <a:schemeClr val="accent2"/>
                </a:gs>
                <a:gs pos="100000">
                  <a:schemeClr val="accent5"/>
                </a:gs>
              </a:gsLst>
              <a:lin ang="18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 Light"/>
                <a:ea typeface="+mn-ea"/>
                <a:cs typeface="+mn-cs"/>
              </a:endParaRPr>
            </a:p>
          </p:txBody>
        </p:sp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B947EE6D-F09F-E804-C40C-AB228BDE8E64}"/>
                </a:ext>
              </a:extLst>
            </p:cNvPr>
            <p:cNvSpPr/>
            <p:nvPr/>
          </p:nvSpPr>
          <p:spPr>
            <a:xfrm>
              <a:off x="12068638" y="3527553"/>
              <a:ext cx="123362" cy="3330447"/>
            </a:xfrm>
            <a:prstGeom prst="rect">
              <a:avLst/>
            </a:prstGeom>
            <a:gradFill>
              <a:gsLst>
                <a:gs pos="19000">
                  <a:schemeClr val="accent5">
                    <a:lumMod val="60000"/>
                    <a:lumOff val="40000"/>
                    <a:alpha val="0"/>
                  </a:schemeClr>
                </a:gs>
                <a:gs pos="100000">
                  <a:schemeClr val="accent5">
                    <a:lumMod val="60000"/>
                    <a:lumOff val="40000"/>
                  </a:schemeClr>
                </a:gs>
              </a:gsLst>
              <a:lin ang="6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 Light"/>
                <a:ea typeface="+mn-ea"/>
                <a:cs typeface="+mn-cs"/>
              </a:endParaRPr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4E4019F8-742E-9EEF-F591-C9666AC32A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72783" y="722376"/>
            <a:ext cx="5138927" cy="1581912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defRPr lang="en-US" sz="6000" dirty="0">
                <a:gradFill>
                  <a:gsLst>
                    <a:gs pos="0">
                      <a:schemeClr val="accent2"/>
                    </a:gs>
                    <a:gs pos="100000">
                      <a:schemeClr val="accent5"/>
                    </a:gs>
                  </a:gsLst>
                  <a:lin ang="12000000" scaled="0"/>
                </a:gradFill>
              </a:defRPr>
            </a:lvl1pPr>
          </a:lstStyle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630EF3B0-9D02-EBD8-2D14-79BF34534AA1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119307" y="0"/>
            <a:ext cx="5413248" cy="6858000"/>
          </a:xfrm>
          <a:blipFill>
            <a:blip r:embed="rId2">
              <a:alphaModFix amt="70000"/>
            </a:blip>
            <a:stretch>
              <a:fillRect/>
            </a:stretch>
          </a:blip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/>
              <a:t>.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28C8B19A-6FC1-2B71-0BFB-9274CBF396B9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272784" y="2834640"/>
            <a:ext cx="5138928" cy="2999232"/>
          </a:xfrm>
        </p:spPr>
        <p:txBody>
          <a:bodyPr vert="horz" lIns="91440" tIns="45720" rIns="91440" bIns="45720" rtlCol="0" anchor="b">
            <a:normAutofit/>
          </a:bodyPr>
          <a:lstStyle>
            <a:lvl1pPr marL="457200" indent="-457200">
              <a:buFont typeface="+mj-lt"/>
              <a:buAutoNum type="arabicPeriod"/>
              <a:defRPr lang="en-US" sz="2000" dirty="0"/>
            </a:lvl1pPr>
            <a:lvl2pPr marL="571500" indent="-342900">
              <a:buFont typeface="+mj-lt"/>
              <a:buAutoNum type="arabicPeriod"/>
              <a:defRPr lang="en-US" sz="1800" dirty="0"/>
            </a:lvl2pPr>
            <a:lvl3pPr marL="800100" indent="-342900">
              <a:buFont typeface="+mj-lt"/>
              <a:buAutoNum type="arabicPeriod"/>
              <a:defRPr lang="en-US" sz="1600" dirty="0"/>
            </a:lvl3pPr>
            <a:lvl4pPr>
              <a:buFont typeface="+mj-lt"/>
              <a:buAutoNum type="arabicPeriod"/>
              <a:defRPr lang="en-US" sz="1400" dirty="0"/>
            </a:lvl4pPr>
            <a:lvl5pPr>
              <a:buFont typeface="+mj-lt"/>
              <a:buAutoNum type="arabicPeriod"/>
              <a:defRPr lang="en-US" sz="1400" dirty="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9E554EC-D104-642A-5E42-E4CFB243523F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>
          <a:xfrm>
            <a:off x="6272784" y="6318504"/>
            <a:ext cx="3569956" cy="365760"/>
          </a:xfrm>
        </p:spPr>
        <p:txBody>
          <a:bodyPr/>
          <a:lstStyle/>
          <a:p>
            <a:pPr algn="l"/>
            <a:r>
              <a:rPr lang="en-US" dirty="0"/>
              <a:t>Sample Footer Text</a:t>
            </a:r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C3B19A28-AC79-CF20-C703-D6B27C01698A}"/>
              </a:ext>
            </a:extLst>
          </p:cNvPr>
          <p:cNvSpPr>
            <a:spLocks noGrp="1"/>
          </p:cNvSpPr>
          <p:nvPr>
            <p:ph type="dt" sz="half" idx="14"/>
          </p:nvPr>
        </p:nvSpPr>
        <p:spPr>
          <a:xfrm>
            <a:off x="10075652" y="6318504"/>
            <a:ext cx="1491507" cy="365760"/>
          </a:xfrm>
        </p:spPr>
        <p:txBody>
          <a:bodyPr/>
          <a:lstStyle/>
          <a:p>
            <a:fld id="{11039C6F-01AE-405F-93D2-431591D79461}" type="datetime1">
              <a:rPr lang="en-US" smtClean="0"/>
              <a:t>10/14/2025</a:t>
            </a:fld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7E23A16-5291-F71A-D460-81EE611EA8B8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2899504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, Conten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>
            <a:extLst>
              <a:ext uri="{FF2B5EF4-FFF2-40B4-BE49-F238E27FC236}">
                <a16:creationId xmlns:a16="http://schemas.microsoft.com/office/drawing/2014/main" id="{8CE855AC-5F95-123D-E0A1-CBD75D8FD00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 rot="10800000">
            <a:off x="0" y="6743026"/>
            <a:ext cx="12207200" cy="123363"/>
            <a:chOff x="-5025" y="6737718"/>
            <a:chExt cx="12207200" cy="123363"/>
          </a:xfrm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F3A6A854-7BA6-35FC-898F-37F3BC10E5DB}"/>
                </a:ext>
              </a:extLst>
            </p:cNvPr>
            <p:cNvSpPr/>
            <p:nvPr/>
          </p:nvSpPr>
          <p:spPr>
            <a:xfrm rot="5400000" flipH="1">
              <a:off x="6036894" y="695800"/>
              <a:ext cx="123362" cy="12207199"/>
            </a:xfrm>
            <a:prstGeom prst="rect">
              <a:avLst/>
            </a:prstGeom>
            <a:gradFill>
              <a:gsLst>
                <a:gs pos="0">
                  <a:schemeClr val="accent5"/>
                </a:gs>
                <a:gs pos="100000">
                  <a:schemeClr val="accent2"/>
                </a:gs>
              </a:gsLst>
              <a:lin ang="18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6455EF75-521C-7F12-2397-68B6128751E8}"/>
                </a:ext>
              </a:extLst>
            </p:cNvPr>
            <p:cNvSpPr/>
            <p:nvPr/>
          </p:nvSpPr>
          <p:spPr>
            <a:xfrm rot="16200000">
              <a:off x="9176406" y="3835311"/>
              <a:ext cx="123362" cy="5928176"/>
            </a:xfrm>
            <a:prstGeom prst="rect">
              <a:avLst/>
            </a:prstGeom>
            <a:gradFill>
              <a:gsLst>
                <a:gs pos="19000">
                  <a:schemeClr val="accent5">
                    <a:alpha val="0"/>
                  </a:schemeClr>
                </a:gs>
                <a:gs pos="100000">
                  <a:schemeClr val="accent5">
                    <a:lumMod val="60000"/>
                    <a:lumOff val="40000"/>
                  </a:schemeClr>
                </a:gs>
              </a:gsLst>
              <a:lin ang="6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BC7433D9-FD02-59E2-0F81-A0B7201D2D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82496" y="2222436"/>
            <a:ext cx="4160520" cy="2825496"/>
          </a:xfrm>
        </p:spPr>
        <p:txBody>
          <a:bodyPr anchor="t">
            <a:normAutofit/>
          </a:bodyPr>
          <a:lstStyle>
            <a:lvl1pPr>
              <a:defRPr sz="4000">
                <a:gradFill>
                  <a:gsLst>
                    <a:gs pos="0">
                      <a:schemeClr val="accent5"/>
                    </a:gs>
                    <a:gs pos="100000">
                      <a:schemeClr val="accent2"/>
                    </a:gs>
                  </a:gsLst>
                  <a:lin ang="13800000" scaled="0"/>
                </a:gra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7D633F00-464B-3088-812A-40496FD1021A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437376" y="2222436"/>
            <a:ext cx="3959352" cy="2697480"/>
          </a:xfrm>
        </p:spPr>
        <p:txBody>
          <a:bodyPr vert="horz" lIns="91440" tIns="45720" rIns="91440" bIns="45720" rtlCol="0">
            <a:normAutofit/>
          </a:bodyPr>
          <a:lstStyle>
            <a:lvl1pPr marL="0" indent="0">
              <a:buNone/>
              <a:defRPr lang="en-US" dirty="0"/>
            </a:lvl1pPr>
            <a:lvl2pPr marL="228600" indent="0">
              <a:buNone/>
              <a:defRPr lang="en-US" dirty="0"/>
            </a:lvl2pPr>
            <a:lvl3pPr marL="457200" indent="0">
              <a:buNone/>
              <a:defRPr lang="en-US" dirty="0"/>
            </a:lvl3pPr>
            <a:lvl4pPr marL="685800" indent="0">
              <a:buNone/>
              <a:defRPr lang="en-US" dirty="0"/>
            </a:lvl4pPr>
            <a:lvl5pPr marL="914400" indent="0">
              <a:buNone/>
              <a:defRPr lang="en-US" dirty="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" name="Footer Placeholder 13">
            <a:extLst>
              <a:ext uri="{FF2B5EF4-FFF2-40B4-BE49-F238E27FC236}">
                <a16:creationId xmlns:a16="http://schemas.microsoft.com/office/drawing/2014/main" id="{F09CF825-511F-35F8-E0EC-636033ED43EE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pPr algn="l"/>
            <a:r>
              <a:rPr lang="en-US" dirty="0"/>
              <a:t>Sample Footer Text</a:t>
            </a:r>
          </a:p>
        </p:txBody>
      </p:sp>
      <p:sp>
        <p:nvSpPr>
          <p:cNvPr id="13" name="Date Placeholder 12">
            <a:extLst>
              <a:ext uri="{FF2B5EF4-FFF2-40B4-BE49-F238E27FC236}">
                <a16:creationId xmlns:a16="http://schemas.microsoft.com/office/drawing/2014/main" id="{36A82C16-EB1A-4294-103B-715F071E5A35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6AE82713-2685-4CB9-BD26-DD329F3C67A6}" type="datetime1">
              <a:rPr lang="en-US" smtClean="0"/>
              <a:t>10/14/2025</a:t>
            </a:fld>
            <a:endParaRPr lang="en-US" dirty="0"/>
          </a:p>
        </p:txBody>
      </p:sp>
      <p:sp>
        <p:nvSpPr>
          <p:cNvPr id="15" name="Slide Number Placeholder 14">
            <a:extLst>
              <a:ext uri="{FF2B5EF4-FFF2-40B4-BE49-F238E27FC236}">
                <a16:creationId xmlns:a16="http://schemas.microsoft.com/office/drawing/2014/main" id="{727EA83B-52EA-A0B8-E2E8-C9D1FE273B22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6178096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, Content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>
            <a:extLst>
              <a:ext uri="{FF2B5EF4-FFF2-40B4-BE49-F238E27FC236}">
                <a16:creationId xmlns:a16="http://schemas.microsoft.com/office/drawing/2014/main" id="{474537F0-59D7-5CF5-65CE-33DFA62B37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 rot="10800000">
            <a:off x="0" y="6743026"/>
            <a:ext cx="12207200" cy="123363"/>
            <a:chOff x="-5025" y="6737718"/>
            <a:chExt cx="12207200" cy="123363"/>
          </a:xfrm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C7EFD035-FCE9-275A-5EEF-94FC6583E39A}"/>
                </a:ext>
              </a:extLst>
            </p:cNvPr>
            <p:cNvSpPr/>
            <p:nvPr/>
          </p:nvSpPr>
          <p:spPr>
            <a:xfrm rot="5400000" flipH="1">
              <a:off x="6036894" y="695800"/>
              <a:ext cx="123362" cy="12207199"/>
            </a:xfrm>
            <a:prstGeom prst="rect">
              <a:avLst/>
            </a:prstGeom>
            <a:gradFill>
              <a:gsLst>
                <a:gs pos="0">
                  <a:schemeClr val="accent5"/>
                </a:gs>
                <a:gs pos="100000">
                  <a:schemeClr val="accent2"/>
                </a:gs>
              </a:gsLst>
              <a:lin ang="18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1DFF3E46-4915-D511-DDA5-9451667C3C81}"/>
                </a:ext>
              </a:extLst>
            </p:cNvPr>
            <p:cNvSpPr/>
            <p:nvPr/>
          </p:nvSpPr>
          <p:spPr>
            <a:xfrm rot="16200000">
              <a:off x="9176406" y="3835311"/>
              <a:ext cx="123362" cy="5928176"/>
            </a:xfrm>
            <a:prstGeom prst="rect">
              <a:avLst/>
            </a:prstGeom>
            <a:gradFill>
              <a:gsLst>
                <a:gs pos="19000">
                  <a:schemeClr val="accent5">
                    <a:alpha val="0"/>
                  </a:schemeClr>
                </a:gs>
                <a:gs pos="100000">
                  <a:schemeClr val="accent5">
                    <a:lumMod val="60000"/>
                    <a:lumOff val="40000"/>
                  </a:schemeClr>
                </a:gs>
              </a:gsLst>
              <a:lin ang="6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BC7433D9-FD02-59E2-0F81-A0B7201D2D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68552" y="2048256"/>
            <a:ext cx="3813048" cy="3538728"/>
          </a:xfrm>
        </p:spPr>
        <p:txBody>
          <a:bodyPr anchor="t">
            <a:normAutofit/>
          </a:bodyPr>
          <a:lstStyle>
            <a:lvl1pPr>
              <a:defRPr sz="3200">
                <a:gradFill>
                  <a:gsLst>
                    <a:gs pos="0">
                      <a:schemeClr val="accent5"/>
                    </a:gs>
                    <a:gs pos="100000">
                      <a:schemeClr val="accent2"/>
                    </a:gs>
                  </a:gsLst>
                  <a:lin ang="13800000" scaled="0"/>
                </a:gra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D42D62A0-8127-CE86-0633-0D65E1E136F7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5775960" y="2048256"/>
            <a:ext cx="5047488" cy="3538728"/>
          </a:xfrm>
        </p:spPr>
        <p:txBody>
          <a:bodyPr vert="horz" lIns="91440" tIns="45720" rIns="91440" bIns="45720" rtlCol="0">
            <a:normAutofit/>
          </a:bodyPr>
          <a:lstStyle>
            <a:lvl1pPr>
              <a:defRPr lang="en-US"/>
            </a:lvl1pPr>
            <a:lvl2pPr>
              <a:defRPr lang="en-US"/>
            </a:lvl2pPr>
            <a:lvl3pPr>
              <a:defRPr lang="en-US"/>
            </a:lvl3pPr>
            <a:lvl4pPr>
              <a:defRPr lang="en-US"/>
            </a:lvl4pPr>
            <a:lvl5pPr>
              <a:defRPr lang="en-US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57CB2298-A12A-D380-ED4F-AD870434F233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pPr algn="l"/>
            <a:r>
              <a:rPr lang="en-US"/>
              <a:t>Sample Footer Text</a:t>
            </a: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D1F2EAD-3327-FA60-8B7F-6CBBD02C3F07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957926B3-CA5D-44FB-BC2D-6B05FBB97B04}" type="datetime1">
              <a:rPr lang="en-US" smtClean="0"/>
              <a:t>10/14/2025</a:t>
            </a:fld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63D4A7C-9E9E-96BC-68B8-3F92C9B3B40E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7403645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, Content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>
            <a:extLst>
              <a:ext uri="{FF2B5EF4-FFF2-40B4-BE49-F238E27FC236}">
                <a16:creationId xmlns:a16="http://schemas.microsoft.com/office/drawing/2014/main" id="{50675FE4-1839-CB8F-7574-8FBCED9706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 rot="10800000">
            <a:off x="0" y="6743026"/>
            <a:ext cx="12207200" cy="123363"/>
            <a:chOff x="-5025" y="6737718"/>
            <a:chExt cx="12207200" cy="123363"/>
          </a:xfrm>
        </p:grpSpPr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1C309010-BB96-4CE9-3A39-43FA59198DD0}"/>
                </a:ext>
              </a:extLst>
            </p:cNvPr>
            <p:cNvSpPr/>
            <p:nvPr/>
          </p:nvSpPr>
          <p:spPr>
            <a:xfrm rot="5400000" flipH="1">
              <a:off x="6036894" y="695800"/>
              <a:ext cx="123362" cy="12207199"/>
            </a:xfrm>
            <a:prstGeom prst="rect">
              <a:avLst/>
            </a:prstGeom>
            <a:gradFill>
              <a:gsLst>
                <a:gs pos="0">
                  <a:schemeClr val="accent5"/>
                </a:gs>
                <a:gs pos="100000">
                  <a:schemeClr val="accent2"/>
                </a:gs>
              </a:gsLst>
              <a:lin ang="18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32D5C3E8-4075-EEED-D3DC-B1B0DCD9F940}"/>
                </a:ext>
              </a:extLst>
            </p:cNvPr>
            <p:cNvSpPr/>
            <p:nvPr/>
          </p:nvSpPr>
          <p:spPr>
            <a:xfrm rot="16200000">
              <a:off x="9176406" y="3835311"/>
              <a:ext cx="123362" cy="5928176"/>
            </a:xfrm>
            <a:prstGeom prst="rect">
              <a:avLst/>
            </a:prstGeom>
            <a:gradFill>
              <a:gsLst>
                <a:gs pos="19000">
                  <a:schemeClr val="accent5">
                    <a:alpha val="0"/>
                  </a:schemeClr>
                </a:gs>
                <a:gs pos="100000">
                  <a:schemeClr val="accent5">
                    <a:lumMod val="60000"/>
                    <a:lumOff val="40000"/>
                  </a:schemeClr>
                </a:gs>
              </a:gsLst>
              <a:lin ang="6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BC7433D9-FD02-59E2-0F81-A0B7201D2D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648" y="722376"/>
            <a:ext cx="7214616" cy="1280160"/>
          </a:xfrm>
        </p:spPr>
        <p:txBody>
          <a:bodyPr anchor="t">
            <a:normAutofit/>
          </a:bodyPr>
          <a:lstStyle>
            <a:lvl1pPr>
              <a:defRPr sz="4000">
                <a:gradFill>
                  <a:gsLst>
                    <a:gs pos="0">
                      <a:schemeClr val="accent5"/>
                    </a:gs>
                    <a:gs pos="100000">
                      <a:schemeClr val="accent2"/>
                    </a:gs>
                  </a:gsLst>
                  <a:lin ang="13800000" scaled="0"/>
                </a:gra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FFB4667A-FE47-8556-FD3A-55FDBA801D76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3922776" y="2240280"/>
            <a:ext cx="7349947" cy="3721608"/>
          </a:xfrm>
        </p:spPr>
        <p:txBody>
          <a:bodyPr vert="horz" lIns="91440" tIns="45720" rIns="91440" bIns="45720" rtlCol="0">
            <a:normAutofit/>
          </a:bodyPr>
          <a:lstStyle>
            <a:lvl1pPr>
              <a:defRPr lang="en-US" dirty="0"/>
            </a:lvl1pPr>
            <a:lvl2pPr>
              <a:defRPr lang="en-US" dirty="0"/>
            </a:lvl2pPr>
            <a:lvl3pPr>
              <a:defRPr lang="en-US" dirty="0"/>
            </a:lvl3pPr>
            <a:lvl4pPr>
              <a:defRPr lang="en-US" dirty="0"/>
            </a:lvl4pPr>
            <a:lvl5pPr>
              <a:defRPr lang="en-US" dirty="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Footer Placeholder 11">
            <a:extLst>
              <a:ext uri="{FF2B5EF4-FFF2-40B4-BE49-F238E27FC236}">
                <a16:creationId xmlns:a16="http://schemas.microsoft.com/office/drawing/2014/main" id="{4A089F15-F7A9-6130-79CF-D853C6B4B742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pPr algn="l"/>
            <a:r>
              <a:rPr lang="en-US" dirty="0"/>
              <a:t>Sample Footer Text</a:t>
            </a:r>
          </a:p>
        </p:txBody>
      </p:sp>
      <p:sp>
        <p:nvSpPr>
          <p:cNvPr id="11" name="Date Placeholder 10">
            <a:extLst>
              <a:ext uri="{FF2B5EF4-FFF2-40B4-BE49-F238E27FC236}">
                <a16:creationId xmlns:a16="http://schemas.microsoft.com/office/drawing/2014/main" id="{65C79459-C978-FF61-F7FC-DC5D1F170174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7E009212-C305-41EC-8687-C39B36C09AF0}" type="datetime1">
              <a:rPr lang="en-US" smtClean="0"/>
              <a:t>10/14/2025</a:t>
            </a:fld>
            <a:endParaRPr lang="en-US" dirty="0"/>
          </a:p>
        </p:txBody>
      </p:sp>
      <p:sp>
        <p:nvSpPr>
          <p:cNvPr id="13" name="Slide Number Placeholder 12">
            <a:extLst>
              <a:ext uri="{FF2B5EF4-FFF2-40B4-BE49-F238E27FC236}">
                <a16:creationId xmlns:a16="http://schemas.microsoft.com/office/drawing/2014/main" id="{BFFBCCE1-48C7-7734-891D-F4664CC97B6C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3756690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, Content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>
            <a:extLst>
              <a:ext uri="{FF2B5EF4-FFF2-40B4-BE49-F238E27FC236}">
                <a16:creationId xmlns:a16="http://schemas.microsoft.com/office/drawing/2014/main" id="{43A83600-30C4-2F21-93C5-D07537A3964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 rot="10800000">
            <a:off x="0" y="6743026"/>
            <a:ext cx="12207200" cy="123363"/>
            <a:chOff x="-5025" y="6737718"/>
            <a:chExt cx="12207200" cy="123363"/>
          </a:xfrm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BA1F9F49-F979-53D6-3ED8-352816078D4C}"/>
                </a:ext>
              </a:extLst>
            </p:cNvPr>
            <p:cNvSpPr/>
            <p:nvPr/>
          </p:nvSpPr>
          <p:spPr>
            <a:xfrm rot="5400000" flipH="1">
              <a:off x="6036894" y="695800"/>
              <a:ext cx="123362" cy="12207199"/>
            </a:xfrm>
            <a:prstGeom prst="rect">
              <a:avLst/>
            </a:prstGeom>
            <a:gradFill>
              <a:gsLst>
                <a:gs pos="0">
                  <a:schemeClr val="accent5"/>
                </a:gs>
                <a:gs pos="100000">
                  <a:schemeClr val="accent2"/>
                </a:gs>
              </a:gsLst>
              <a:lin ang="18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A4745F95-9BA3-B7A5-F004-E2BB1CFFE2F8}"/>
                </a:ext>
              </a:extLst>
            </p:cNvPr>
            <p:cNvSpPr/>
            <p:nvPr/>
          </p:nvSpPr>
          <p:spPr>
            <a:xfrm rot="16200000">
              <a:off x="9176406" y="3835311"/>
              <a:ext cx="123362" cy="5928176"/>
            </a:xfrm>
            <a:prstGeom prst="rect">
              <a:avLst/>
            </a:prstGeom>
            <a:gradFill>
              <a:gsLst>
                <a:gs pos="19000">
                  <a:schemeClr val="accent5">
                    <a:alpha val="0"/>
                  </a:schemeClr>
                </a:gs>
                <a:gs pos="100000">
                  <a:schemeClr val="accent5">
                    <a:lumMod val="60000"/>
                    <a:lumOff val="40000"/>
                  </a:schemeClr>
                </a:gs>
              </a:gsLst>
              <a:lin ang="6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BC7433D9-FD02-59E2-0F81-A0B7201D2D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648" y="640080"/>
            <a:ext cx="4215384" cy="3136392"/>
          </a:xfrm>
        </p:spPr>
        <p:txBody>
          <a:bodyPr anchor="t">
            <a:normAutofit/>
          </a:bodyPr>
          <a:lstStyle>
            <a:lvl1pPr>
              <a:defRPr sz="3200">
                <a:gradFill>
                  <a:gsLst>
                    <a:gs pos="0">
                      <a:schemeClr val="accent5"/>
                    </a:gs>
                    <a:gs pos="100000">
                      <a:schemeClr val="accent2"/>
                    </a:gs>
                  </a:gsLst>
                  <a:lin ang="13800000" scaled="0"/>
                </a:gra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C6F072A2-EBC7-B7EA-DA98-BAC0AA46E7A4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5568696" y="640080"/>
            <a:ext cx="5998464" cy="5696712"/>
          </a:xfrm>
        </p:spPr>
        <p:txBody>
          <a:bodyPr vert="horz" lIns="91440" tIns="45720" rIns="91440" bIns="45720" rtlCol="0">
            <a:normAutofit/>
          </a:bodyPr>
          <a:lstStyle>
            <a:lvl1pPr>
              <a:defRPr lang="en-US" dirty="0"/>
            </a:lvl1pPr>
            <a:lvl2pPr>
              <a:defRPr lang="en-US" dirty="0"/>
            </a:lvl2pPr>
            <a:lvl3pPr>
              <a:defRPr lang="en-US" dirty="0"/>
            </a:lvl3pPr>
            <a:lvl4pPr>
              <a:defRPr lang="en-US" dirty="0"/>
            </a:lvl4pPr>
            <a:lvl5pPr>
              <a:defRPr lang="en-US" dirty="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CA8E192A-D6F1-1585-7133-0041C85402EF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pPr algn="l"/>
            <a:r>
              <a:rPr lang="en-US"/>
              <a:t>Sample Footer Text</a:t>
            </a: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5602332-ECCE-37C9-0CA1-1743D107C8E3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7CD886C8-FB0E-44DB-9413-26C9933623BA}" type="datetime1">
              <a:rPr lang="en-US" smtClean="0"/>
              <a:t>10/14/2025</a:t>
            </a:fld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437B541-595D-1700-6A76-9AF7590B1866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2461405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, Content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F604B371-347D-80EC-2C2C-C69CD2EF7B9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 flipV="1">
            <a:off x="12068340" y="0"/>
            <a:ext cx="123362" cy="6858000"/>
            <a:chOff x="12068638" y="0"/>
            <a:chExt cx="123362" cy="6858000"/>
          </a:xfrm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3F227FEA-4B4B-3484-7267-B7BD65A4E9BF}"/>
                </a:ext>
              </a:extLst>
            </p:cNvPr>
            <p:cNvSpPr/>
            <p:nvPr/>
          </p:nvSpPr>
          <p:spPr>
            <a:xfrm>
              <a:off x="12068638" y="0"/>
              <a:ext cx="123362" cy="6858000"/>
            </a:xfrm>
            <a:prstGeom prst="rect">
              <a:avLst/>
            </a:prstGeom>
            <a:gradFill>
              <a:gsLst>
                <a:gs pos="0">
                  <a:schemeClr val="accent2"/>
                </a:gs>
                <a:gs pos="100000">
                  <a:schemeClr val="accent5"/>
                </a:gs>
              </a:gsLst>
              <a:lin ang="18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753530AA-F724-4235-0FDF-84595FCBFBC1}"/>
                </a:ext>
              </a:extLst>
            </p:cNvPr>
            <p:cNvSpPr/>
            <p:nvPr/>
          </p:nvSpPr>
          <p:spPr>
            <a:xfrm>
              <a:off x="12068638" y="3527553"/>
              <a:ext cx="123362" cy="3330447"/>
            </a:xfrm>
            <a:prstGeom prst="rect">
              <a:avLst/>
            </a:prstGeom>
            <a:gradFill>
              <a:gsLst>
                <a:gs pos="19000">
                  <a:schemeClr val="accent5">
                    <a:lumMod val="60000"/>
                    <a:lumOff val="40000"/>
                    <a:alpha val="0"/>
                  </a:schemeClr>
                </a:gs>
                <a:gs pos="100000">
                  <a:schemeClr val="accent5">
                    <a:lumMod val="60000"/>
                    <a:lumOff val="40000"/>
                  </a:schemeClr>
                </a:gs>
              </a:gsLst>
              <a:lin ang="6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BC7433D9-FD02-59E2-0F81-A0B7201D2D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648" y="621792"/>
            <a:ext cx="10872216" cy="749808"/>
          </a:xfrm>
        </p:spPr>
        <p:txBody>
          <a:bodyPr anchor="ctr">
            <a:normAutofit/>
          </a:bodyPr>
          <a:lstStyle>
            <a:lvl1pPr>
              <a:defRPr sz="3200">
                <a:gradFill>
                  <a:gsLst>
                    <a:gs pos="0">
                      <a:schemeClr val="accent5"/>
                    </a:gs>
                    <a:gs pos="100000">
                      <a:schemeClr val="accent2"/>
                    </a:gs>
                  </a:gsLst>
                  <a:lin ang="13800000" scaled="0"/>
                </a:gra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C6F072A2-EBC7-B7EA-DA98-BAC0AA46E7A4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2249424" y="1591056"/>
            <a:ext cx="7772400" cy="4389120"/>
          </a:xfrm>
        </p:spPr>
        <p:txBody>
          <a:bodyPr vert="horz" lIns="91440" tIns="45720" rIns="91440" bIns="45720" rtlCol="0">
            <a:normAutofit/>
          </a:bodyPr>
          <a:lstStyle>
            <a:lvl1pPr>
              <a:defRPr lang="en-US" dirty="0"/>
            </a:lvl1pPr>
            <a:lvl2pPr>
              <a:defRPr lang="en-US" dirty="0"/>
            </a:lvl2pPr>
            <a:lvl3pPr>
              <a:defRPr lang="en-US" dirty="0"/>
            </a:lvl3pPr>
            <a:lvl4pPr>
              <a:defRPr lang="en-US" dirty="0"/>
            </a:lvl4pPr>
            <a:lvl5pPr>
              <a:defRPr lang="en-US" dirty="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CA8E192A-D6F1-1585-7133-0041C85402EF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pPr algn="l"/>
            <a:r>
              <a:rPr lang="en-US" dirty="0"/>
              <a:t>Sample Footer Text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5602332-ECCE-37C9-0CA1-1743D107C8E3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278A6864-E7E2-494F-A90A-ECC53613C6EC}" type="datetime1">
              <a:rPr lang="en-US" smtClean="0"/>
              <a:t>10/14/2025</a:t>
            </a:fld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437B541-595D-1700-6A76-9AF7590B1866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3243550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, Content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FC1155E4-5659-692F-6CDC-095E555AF698}"/>
              </a:ext>
            </a:extLst>
          </p:cNvPr>
          <p:cNvSpPr/>
          <p:nvPr/>
        </p:nvSpPr>
        <p:spPr>
          <a:xfrm rot="5400000" flipH="1">
            <a:off x="5175902" y="-5175894"/>
            <a:ext cx="1855397" cy="12207199"/>
          </a:xfrm>
          <a:prstGeom prst="rect">
            <a:avLst/>
          </a:prstGeom>
          <a:gradFill>
            <a:gsLst>
              <a:gs pos="0">
                <a:schemeClr val="accent5"/>
              </a:gs>
              <a:gs pos="90000">
                <a:schemeClr val="accent2"/>
              </a:gs>
            </a:gsLst>
            <a:lin ang="9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488AFD6F-0EAD-ADCF-CB9A-AB74C59048E1}"/>
              </a:ext>
            </a:extLst>
          </p:cNvPr>
          <p:cNvSpPr/>
          <p:nvPr/>
        </p:nvSpPr>
        <p:spPr>
          <a:xfrm rot="16200000">
            <a:off x="6635246" y="-3716556"/>
            <a:ext cx="1855397" cy="9288510"/>
          </a:xfrm>
          <a:prstGeom prst="rect">
            <a:avLst/>
          </a:prstGeom>
          <a:gradFill>
            <a:gsLst>
              <a:gs pos="45000">
                <a:schemeClr val="accent5">
                  <a:alpha val="0"/>
                </a:schemeClr>
              </a:gs>
              <a:gs pos="100000">
                <a:schemeClr val="accent5">
                  <a:lumMod val="60000"/>
                  <a:lumOff val="40000"/>
                </a:schemeClr>
              </a:gs>
            </a:gsLst>
            <a:lin ang="1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C7433D9-FD02-59E2-0F81-A0B7201D2D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648" y="310896"/>
            <a:ext cx="10872216" cy="1225296"/>
          </a:xfrm>
        </p:spPr>
        <p:txBody>
          <a:bodyPr anchor="ctr">
            <a:normAutofit/>
          </a:bodyPr>
          <a:lstStyle>
            <a:lvl1pPr>
              <a:defRPr sz="32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C6F072A2-EBC7-B7EA-DA98-BAC0AA46E7A4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2249424" y="2313432"/>
            <a:ext cx="8732520" cy="3895344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dirty="0"/>
            </a:lvl1pPr>
            <a:lvl2pPr>
              <a:defRPr lang="en-US" dirty="0"/>
            </a:lvl2pPr>
            <a:lvl3pPr>
              <a:defRPr lang="en-US" dirty="0"/>
            </a:lvl3pPr>
            <a:lvl4pPr>
              <a:defRPr lang="en-US" dirty="0"/>
            </a:lvl4pPr>
            <a:lvl5pPr>
              <a:defRPr lang="en-US" dirty="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CA8E192A-D6F1-1585-7133-0041C85402EF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pPr algn="l"/>
            <a:r>
              <a:rPr lang="en-US"/>
              <a:t>Sample Footer Text</a:t>
            </a: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5602332-ECCE-37C9-0CA1-1743D107C8E3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2F4ED686-7864-484B-8047-F06E855FD995}" type="datetime1">
              <a:rPr lang="en-US" smtClean="0"/>
              <a:t>10/14/2025</a:t>
            </a:fld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437B541-595D-1700-6A76-9AF7590B1866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2447497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, Content 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>
            <a:extLst>
              <a:ext uri="{FF2B5EF4-FFF2-40B4-BE49-F238E27FC236}">
                <a16:creationId xmlns:a16="http://schemas.microsoft.com/office/drawing/2014/main" id="{1394E45B-1239-5927-7239-231AB33A23C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 rot="10800000">
            <a:off x="0" y="6743026"/>
            <a:ext cx="12207200" cy="123363"/>
            <a:chOff x="-5025" y="6737718"/>
            <a:chExt cx="12207200" cy="123363"/>
          </a:xfrm>
        </p:grpSpPr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C82CCE1C-1D53-2F67-CA11-693E1CA40CC5}"/>
                </a:ext>
              </a:extLst>
            </p:cNvPr>
            <p:cNvSpPr/>
            <p:nvPr/>
          </p:nvSpPr>
          <p:spPr>
            <a:xfrm rot="5400000" flipH="1">
              <a:off x="6036894" y="695800"/>
              <a:ext cx="123362" cy="12207199"/>
            </a:xfrm>
            <a:prstGeom prst="rect">
              <a:avLst/>
            </a:prstGeom>
            <a:gradFill>
              <a:gsLst>
                <a:gs pos="0">
                  <a:schemeClr val="accent5"/>
                </a:gs>
                <a:gs pos="100000">
                  <a:schemeClr val="accent2"/>
                </a:gs>
              </a:gsLst>
              <a:lin ang="18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1C77A3C2-9949-B8A0-8486-8228C60D0C3F}"/>
                </a:ext>
              </a:extLst>
            </p:cNvPr>
            <p:cNvSpPr/>
            <p:nvPr/>
          </p:nvSpPr>
          <p:spPr>
            <a:xfrm rot="16200000">
              <a:off x="9176406" y="3835311"/>
              <a:ext cx="123362" cy="5928176"/>
            </a:xfrm>
            <a:prstGeom prst="rect">
              <a:avLst/>
            </a:prstGeom>
            <a:gradFill>
              <a:gsLst>
                <a:gs pos="19000">
                  <a:schemeClr val="accent5">
                    <a:alpha val="0"/>
                  </a:schemeClr>
                </a:gs>
                <a:gs pos="100000">
                  <a:schemeClr val="accent5">
                    <a:lumMod val="60000"/>
                    <a:lumOff val="40000"/>
                  </a:schemeClr>
                </a:gs>
              </a:gsLst>
              <a:lin ang="6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BC7433D9-FD02-59E2-0F81-A0B7201D2D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648" y="640080"/>
            <a:ext cx="3493008" cy="3621024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defRPr lang="en-US" dirty="0">
                <a:gradFill>
                  <a:gsLst>
                    <a:gs pos="0">
                      <a:schemeClr val="accent5"/>
                    </a:gs>
                    <a:gs pos="100000">
                      <a:schemeClr val="accent2"/>
                    </a:gs>
                  </a:gsLst>
                  <a:lin ang="13800000" scaled="0"/>
                </a:gradFill>
              </a:defRPr>
            </a:lvl1pPr>
          </a:lstStyle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8C71126E-AEFA-B45A-CD39-AC1315E03339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4892040" y="640081"/>
            <a:ext cx="6675120" cy="557784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F3B715D2-E75C-A2E6-CE7A-70CE2EFA5E82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pPr algn="l"/>
            <a:r>
              <a:rPr lang="en-US" dirty="0"/>
              <a:t>Sample Footer Text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1C4CAAF-9048-5116-D3C8-15E595C3BC25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CB8F8C76-8E31-4D47-BC79-85F35E81929B}" type="datetime1">
              <a:rPr lang="en-US" smtClean="0"/>
              <a:t>10/14/2025</a:t>
            </a:fld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BF8E49B-DD4C-66AF-8D2C-52110DB227F6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059217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>
            <a:extLst>
              <a:ext uri="{FF2B5EF4-FFF2-40B4-BE49-F238E27FC236}">
                <a16:creationId xmlns:a16="http://schemas.microsoft.com/office/drawing/2014/main" id="{3EACE7F8-A7D9-2E2C-2B0B-0DB8D7168A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 rot="10800000">
            <a:off x="0" y="6743026"/>
            <a:ext cx="12207200" cy="123363"/>
            <a:chOff x="-5025" y="6737718"/>
            <a:chExt cx="12207200" cy="123363"/>
          </a:xfrm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DB768309-21D1-59BA-F479-9F846B9A0FB2}"/>
                </a:ext>
              </a:extLst>
            </p:cNvPr>
            <p:cNvSpPr/>
            <p:nvPr/>
          </p:nvSpPr>
          <p:spPr>
            <a:xfrm rot="5400000" flipH="1">
              <a:off x="6036894" y="695800"/>
              <a:ext cx="123362" cy="12207199"/>
            </a:xfrm>
            <a:prstGeom prst="rect">
              <a:avLst/>
            </a:prstGeom>
            <a:gradFill>
              <a:gsLst>
                <a:gs pos="0">
                  <a:schemeClr val="accent5"/>
                </a:gs>
                <a:gs pos="100000">
                  <a:schemeClr val="accent2"/>
                </a:gs>
              </a:gsLst>
              <a:lin ang="18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E3D94F90-5391-9976-036B-C34C2C30448C}"/>
                </a:ext>
              </a:extLst>
            </p:cNvPr>
            <p:cNvSpPr/>
            <p:nvPr/>
          </p:nvSpPr>
          <p:spPr>
            <a:xfrm rot="16200000">
              <a:off x="9176406" y="3835311"/>
              <a:ext cx="123362" cy="5928176"/>
            </a:xfrm>
            <a:prstGeom prst="rect">
              <a:avLst/>
            </a:prstGeom>
            <a:gradFill>
              <a:gsLst>
                <a:gs pos="19000">
                  <a:schemeClr val="accent5">
                    <a:alpha val="0"/>
                  </a:schemeClr>
                </a:gs>
                <a:gs pos="100000">
                  <a:schemeClr val="accent5">
                    <a:lumMod val="60000"/>
                    <a:lumOff val="40000"/>
                  </a:schemeClr>
                </a:gs>
              </a:gsLst>
              <a:lin ang="6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BC7433D9-FD02-59E2-0F81-A0B7201D2D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648" y="457200"/>
            <a:ext cx="10954512" cy="795528"/>
          </a:xfrm>
        </p:spPr>
        <p:txBody>
          <a:bodyPr/>
          <a:lstStyle>
            <a:lvl1pPr>
              <a:defRPr>
                <a:gradFill>
                  <a:gsLst>
                    <a:gs pos="0">
                      <a:schemeClr val="accent5"/>
                    </a:gs>
                    <a:gs pos="100000">
                      <a:schemeClr val="accent2"/>
                    </a:gs>
                  </a:gsLst>
                  <a:lin ang="13800000" scaled="0"/>
                </a:gra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C2DD052-3E45-E789-01F8-33250024ECB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2648" y="1362455"/>
            <a:ext cx="10954512" cy="4956047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BEDC843-90AD-36D3-6615-3505603F8E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en-US"/>
              <a:t>Sample Footer Text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852C5F7B-97CA-C06C-A155-E4BC307DB0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E1C96F-46D7-47BB-8945-9667BCB4F5BB}" type="datetime1">
              <a:rPr lang="en-US" smtClean="0"/>
              <a:t>10/14/2025</a:t>
            </a:fld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B324737-C1DF-CE60-245E-385E02AC2F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4753487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, Content 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EF2293C7-9DD5-C84B-6A44-F0D117C4C94B}"/>
              </a:ext>
            </a:extLst>
          </p:cNvPr>
          <p:cNvSpPr/>
          <p:nvPr/>
        </p:nvSpPr>
        <p:spPr>
          <a:xfrm>
            <a:off x="3" y="-4323"/>
            <a:ext cx="4059076" cy="6869579"/>
          </a:xfrm>
          <a:prstGeom prst="rect">
            <a:avLst/>
          </a:prstGeom>
          <a:gradFill>
            <a:gsLst>
              <a:gs pos="7000">
                <a:schemeClr val="accent2"/>
              </a:gs>
              <a:gs pos="100000">
                <a:schemeClr val="accent5"/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1C088F0D-A4DE-CAA0-43A6-84E52AD904F3}"/>
              </a:ext>
            </a:extLst>
          </p:cNvPr>
          <p:cNvSpPr/>
          <p:nvPr/>
        </p:nvSpPr>
        <p:spPr>
          <a:xfrm rot="10800000">
            <a:off x="-1" y="1061883"/>
            <a:ext cx="4059079" cy="5803372"/>
          </a:xfrm>
          <a:prstGeom prst="rect">
            <a:avLst/>
          </a:prstGeom>
          <a:gradFill flip="none" rotWithShape="1">
            <a:gsLst>
              <a:gs pos="0">
                <a:schemeClr val="accent5">
                  <a:lumMod val="75000"/>
                </a:schemeClr>
              </a:gs>
              <a:gs pos="60000">
                <a:schemeClr val="accent5">
                  <a:lumMod val="60000"/>
                  <a:lumOff val="40000"/>
                  <a:alpha val="0"/>
                </a:schemeClr>
              </a:gs>
            </a:gsLst>
            <a:path path="circle">
              <a:fillToRect r="100000" b="100000"/>
            </a:path>
            <a:tileRect l="-100000" t="-100000"/>
          </a:gra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25CD67E0-1350-1985-A4E1-5215AF902BF2}"/>
              </a:ext>
            </a:extLst>
          </p:cNvPr>
          <p:cNvSpPr/>
          <p:nvPr/>
        </p:nvSpPr>
        <p:spPr>
          <a:xfrm rot="16200000">
            <a:off x="-524095" y="1129367"/>
            <a:ext cx="5716870" cy="3449479"/>
          </a:xfrm>
          <a:prstGeom prst="rect">
            <a:avLst/>
          </a:prstGeom>
          <a:gradFill>
            <a:gsLst>
              <a:gs pos="0">
                <a:schemeClr val="accent5">
                  <a:alpha val="86000"/>
                </a:schemeClr>
              </a:gs>
              <a:gs pos="57000">
                <a:schemeClr val="accent2">
                  <a:alpha val="0"/>
                </a:schemeClr>
              </a:gs>
            </a:gsLst>
            <a:lin ang="13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C7433D9-FD02-59E2-0F81-A0B7201D2D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648" y="640080"/>
            <a:ext cx="3081528" cy="4014216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defRPr lang="en-US" dirty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8C71126E-AEFA-B45A-CD39-AC1315E03339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4892040" y="640081"/>
            <a:ext cx="6675120" cy="557784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Footer Placeholder 10">
            <a:extLst>
              <a:ext uri="{FF2B5EF4-FFF2-40B4-BE49-F238E27FC236}">
                <a16:creationId xmlns:a16="http://schemas.microsoft.com/office/drawing/2014/main" id="{2B6B8768-08ED-B8FE-AB87-3961B13E76EC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>
          <a:xfrm>
            <a:off x="612648" y="6318504"/>
            <a:ext cx="3446431" cy="36576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Sample Footer Text</a:t>
            </a:r>
            <a:endParaRPr lang="en-US" dirty="0"/>
          </a:p>
        </p:txBody>
      </p:sp>
      <p:sp>
        <p:nvSpPr>
          <p:cNvPr id="10" name="Date Placeholder 9">
            <a:extLst>
              <a:ext uri="{FF2B5EF4-FFF2-40B4-BE49-F238E27FC236}">
                <a16:creationId xmlns:a16="http://schemas.microsoft.com/office/drawing/2014/main" id="{0790CD73-4635-8D46-A7E8-EDF5E35D34ED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85640267-1344-46BE-B105-162E68855468}" type="datetime1">
              <a:rPr lang="en-US" smtClean="0"/>
              <a:t>10/14/2025</a:t>
            </a:fld>
            <a:endParaRPr lang="en-US" dirty="0"/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CE7E57EE-CAE7-24C5-9F1D-159F32ADDDD0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1222785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, Content Photo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F3BB49-A328-F121-7F27-DEB7C3CC2B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05272" y="502920"/>
            <a:ext cx="5961888" cy="1197864"/>
          </a:xfrm>
        </p:spPr>
        <p:txBody>
          <a:bodyPr anchor="b"/>
          <a:lstStyle/>
          <a:p>
            <a:r>
              <a:rPr lang="en-US" dirty="0"/>
              <a:t>Click to edit Master title style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125E9B8B-7499-A48C-F314-3620CFFB8E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0" y="0"/>
            <a:ext cx="123362" cy="6858000"/>
            <a:chOff x="12068638" y="0"/>
            <a:chExt cx="123362" cy="6858000"/>
          </a:xfrm>
        </p:grpSpPr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139B506F-0FAC-8905-0F05-E889644A7B96}"/>
                </a:ext>
              </a:extLst>
            </p:cNvPr>
            <p:cNvSpPr/>
            <p:nvPr/>
          </p:nvSpPr>
          <p:spPr>
            <a:xfrm>
              <a:off x="12068638" y="0"/>
              <a:ext cx="123362" cy="6858000"/>
            </a:xfrm>
            <a:prstGeom prst="rect">
              <a:avLst/>
            </a:prstGeom>
            <a:gradFill>
              <a:gsLst>
                <a:gs pos="0">
                  <a:schemeClr val="accent2"/>
                </a:gs>
                <a:gs pos="100000">
                  <a:schemeClr val="accent5"/>
                </a:gs>
              </a:gsLst>
              <a:lin ang="18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EDAC1EBA-955D-23C1-CCE1-CF2C6CBFD05B}"/>
                </a:ext>
              </a:extLst>
            </p:cNvPr>
            <p:cNvSpPr/>
            <p:nvPr/>
          </p:nvSpPr>
          <p:spPr>
            <a:xfrm>
              <a:off x="12068638" y="3527553"/>
              <a:ext cx="123362" cy="3330447"/>
            </a:xfrm>
            <a:prstGeom prst="rect">
              <a:avLst/>
            </a:prstGeom>
            <a:gradFill>
              <a:gsLst>
                <a:gs pos="19000">
                  <a:schemeClr val="accent5">
                    <a:alpha val="0"/>
                  </a:schemeClr>
                </a:gs>
                <a:gs pos="100000">
                  <a:schemeClr val="accent5">
                    <a:lumMod val="60000"/>
                    <a:lumOff val="40000"/>
                  </a:schemeClr>
                </a:gs>
              </a:gsLst>
              <a:lin ang="6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F96EE962-E57A-8EDB-7169-6EB04FA7539A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115866" y="0"/>
            <a:ext cx="4837176" cy="6858000"/>
          </a:xfrm>
          <a:blipFill>
            <a:blip r:embed="rId2">
              <a:alphaModFix amt="60000"/>
            </a:blip>
            <a:stretch>
              <a:fillRect/>
            </a:stretch>
          </a:blip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/>
              <a:t>.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818B74D6-CD72-B859-C229-60DB988B25E3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5605272" y="1801367"/>
            <a:ext cx="5961888" cy="445312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851225D-49EF-5752-ACF2-F43EB2B36332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>
          <a:xfrm>
            <a:off x="5605272" y="6318504"/>
            <a:ext cx="4096512" cy="365760"/>
          </a:xfrm>
        </p:spPr>
        <p:txBody>
          <a:bodyPr/>
          <a:lstStyle/>
          <a:p>
            <a:r>
              <a:rPr lang="en-US" dirty="0"/>
              <a:t>Sample Footer Text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3A362DD-3333-1184-E97C-2FDF9D599F49}"/>
              </a:ext>
            </a:extLst>
          </p:cNvPr>
          <p:cNvSpPr>
            <a:spLocks noGrp="1"/>
          </p:cNvSpPr>
          <p:nvPr>
            <p:ph type="dt" sz="half" idx="16"/>
          </p:nvPr>
        </p:nvSpPr>
        <p:spPr>
          <a:xfrm>
            <a:off x="9701784" y="6318504"/>
            <a:ext cx="1865376" cy="365760"/>
          </a:xfrm>
        </p:spPr>
        <p:txBody>
          <a:bodyPr/>
          <a:lstStyle/>
          <a:p>
            <a:fld id="{1C45E567-307A-4358-87B7-AFD16C4C07D5}" type="datetime1">
              <a:rPr lang="en-US" smtClean="0"/>
              <a:t>10/14/2025</a:t>
            </a:fld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C21012C-B1FA-A889-A45D-1DA431A41443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7562323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, Content Photo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F3BB49-A328-F121-7F27-DEB7C3CC2B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648" y="502920"/>
            <a:ext cx="6858000" cy="841248"/>
          </a:xfrm>
        </p:spPr>
        <p:txBody>
          <a:bodyPr anchor="b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07755DB3-9272-8E5E-039F-AC14A2C07898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612648" y="1472184"/>
            <a:ext cx="6858000" cy="4782312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55B44AF-FB05-4BBA-5AC9-C89D1BB5BE69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r>
              <a:rPr lang="en-US"/>
              <a:t>Sample Footer Text</a:t>
            </a: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632EABA-2011-B91D-C867-6B03C4743305}"/>
              </a:ext>
            </a:extLst>
          </p:cNvPr>
          <p:cNvSpPr>
            <a:spLocks noGrp="1"/>
          </p:cNvSpPr>
          <p:nvPr>
            <p:ph type="dt" sz="half" idx="16"/>
          </p:nvPr>
        </p:nvSpPr>
        <p:spPr>
          <a:xfrm>
            <a:off x="4709160" y="6318504"/>
            <a:ext cx="2350008" cy="365760"/>
          </a:xfrm>
        </p:spPr>
        <p:txBody>
          <a:bodyPr/>
          <a:lstStyle/>
          <a:p>
            <a:fld id="{E016730A-3443-4D7F-BC47-3A3CDB3837FC}" type="datetime1">
              <a:rPr lang="en-US" smtClean="0"/>
              <a:t>10/14/2025</a:t>
            </a:fld>
            <a:endParaRPr lang="en-US" dirty="0"/>
          </a:p>
        </p:txBody>
      </p:sp>
      <p:sp>
        <p:nvSpPr>
          <p:cNvPr id="13" name="Slide Number Placeholder 12">
            <a:extLst>
              <a:ext uri="{FF2B5EF4-FFF2-40B4-BE49-F238E27FC236}">
                <a16:creationId xmlns:a16="http://schemas.microsoft.com/office/drawing/2014/main" id="{437E37F5-E579-D12C-536E-A9118707E1C6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>
          <a:xfrm>
            <a:off x="6976872" y="6318504"/>
            <a:ext cx="493776" cy="365760"/>
          </a:xfrm>
        </p:spPr>
        <p:txBody>
          <a:bodyPr/>
          <a:lstStyle/>
          <a:p>
            <a:fld id="{CC057153-B650-4DEB-B370-79DDCFDCE934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19D3616B-B0C6-AB9E-48FA-05090671826A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8129142" y="0"/>
            <a:ext cx="3939493" cy="6858000"/>
          </a:xfrm>
          <a:blipFill>
            <a:blip r:embed="rId2">
              <a:alphaModFix amt="60000"/>
            </a:blip>
            <a:stretch>
              <a:fillRect/>
            </a:stretch>
          </a:blip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/>
              <a:t>.</a:t>
            </a: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D5BBFBAF-5922-A442-5D1A-BC28ADE0D2B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12068638" y="0"/>
            <a:ext cx="123362" cy="6858000"/>
            <a:chOff x="12068638" y="0"/>
            <a:chExt cx="123362" cy="6858000"/>
          </a:xfrm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E9DBF79C-336C-A5FC-F9A7-F678FEB5C351}"/>
                </a:ext>
              </a:extLst>
            </p:cNvPr>
            <p:cNvSpPr/>
            <p:nvPr/>
          </p:nvSpPr>
          <p:spPr>
            <a:xfrm>
              <a:off x="12068638" y="0"/>
              <a:ext cx="123362" cy="6858000"/>
            </a:xfrm>
            <a:prstGeom prst="rect">
              <a:avLst/>
            </a:prstGeom>
            <a:gradFill>
              <a:gsLst>
                <a:gs pos="0">
                  <a:schemeClr val="accent2"/>
                </a:gs>
                <a:gs pos="100000">
                  <a:schemeClr val="accent5"/>
                </a:gs>
              </a:gsLst>
              <a:lin ang="18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2B3E95C8-0894-01F3-97E4-60803AAA24AF}"/>
                </a:ext>
              </a:extLst>
            </p:cNvPr>
            <p:cNvSpPr/>
            <p:nvPr/>
          </p:nvSpPr>
          <p:spPr>
            <a:xfrm>
              <a:off x="12068638" y="3527553"/>
              <a:ext cx="123362" cy="3330447"/>
            </a:xfrm>
            <a:prstGeom prst="rect">
              <a:avLst/>
            </a:prstGeom>
            <a:gradFill>
              <a:gsLst>
                <a:gs pos="19000">
                  <a:schemeClr val="accent5">
                    <a:alpha val="0"/>
                  </a:schemeClr>
                </a:gs>
                <a:gs pos="100000">
                  <a:schemeClr val="accent5">
                    <a:lumMod val="60000"/>
                    <a:lumOff val="40000"/>
                  </a:schemeClr>
                </a:gs>
              </a:gsLst>
              <a:lin ang="6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61716327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, Content Photo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F3BB49-A328-F121-7F27-DEB7C3CC2B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06516" y="502920"/>
            <a:ext cx="6858000" cy="841248"/>
          </a:xfrm>
        </p:spPr>
        <p:txBody>
          <a:bodyPr anchor="b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8AF4E90B-EF6F-24B4-C4FE-7FBC72B7E9EE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115867" y="0"/>
            <a:ext cx="3968496" cy="6858000"/>
          </a:xfrm>
          <a:blipFill>
            <a:blip r:embed="rId2">
              <a:alphaModFix amt="60000"/>
            </a:blip>
            <a:stretch>
              <a:fillRect/>
            </a:stretch>
          </a:blip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/>
              <a:t>.</a:t>
            </a: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3F50B082-E806-677A-B150-164003C5BF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0" y="0"/>
            <a:ext cx="123362" cy="6858000"/>
            <a:chOff x="12068638" y="0"/>
            <a:chExt cx="123362" cy="6858000"/>
          </a:xfrm>
        </p:grpSpPr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CEBF228F-ECC6-8326-8C59-4539BE646E46}"/>
                </a:ext>
              </a:extLst>
            </p:cNvPr>
            <p:cNvSpPr/>
            <p:nvPr/>
          </p:nvSpPr>
          <p:spPr>
            <a:xfrm>
              <a:off x="12068638" y="0"/>
              <a:ext cx="123362" cy="6858000"/>
            </a:xfrm>
            <a:prstGeom prst="rect">
              <a:avLst/>
            </a:prstGeom>
            <a:gradFill>
              <a:gsLst>
                <a:gs pos="0">
                  <a:schemeClr val="accent2"/>
                </a:gs>
                <a:gs pos="100000">
                  <a:schemeClr val="accent5"/>
                </a:gs>
              </a:gsLst>
              <a:lin ang="18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A29E235C-963A-D79C-5145-5233B1FD5A89}"/>
                </a:ext>
              </a:extLst>
            </p:cNvPr>
            <p:cNvSpPr/>
            <p:nvPr/>
          </p:nvSpPr>
          <p:spPr>
            <a:xfrm>
              <a:off x="12068638" y="3527553"/>
              <a:ext cx="123362" cy="3330447"/>
            </a:xfrm>
            <a:prstGeom prst="rect">
              <a:avLst/>
            </a:prstGeom>
            <a:gradFill>
              <a:gsLst>
                <a:gs pos="19000">
                  <a:schemeClr val="accent5">
                    <a:alpha val="0"/>
                  </a:schemeClr>
                </a:gs>
                <a:gs pos="100000">
                  <a:schemeClr val="accent5">
                    <a:lumMod val="60000"/>
                    <a:lumOff val="40000"/>
                  </a:schemeClr>
                </a:gs>
              </a:gsLst>
              <a:lin ang="6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818B74D6-CD72-B859-C229-60DB988B25E3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4706516" y="1472183"/>
            <a:ext cx="6858000" cy="4782312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46FDC5C-46E3-4585-C089-E091BE6E5D36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>
          <a:xfrm>
            <a:off x="4706516" y="6318504"/>
            <a:ext cx="4096512" cy="365760"/>
          </a:xfrm>
        </p:spPr>
        <p:txBody>
          <a:bodyPr/>
          <a:lstStyle/>
          <a:p>
            <a:r>
              <a:rPr lang="en-US" dirty="0"/>
              <a:t>Sample Footer Text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721447D-8AA6-9863-0212-376200A916F4}"/>
              </a:ext>
            </a:extLst>
          </p:cNvPr>
          <p:cNvSpPr>
            <a:spLocks noGrp="1"/>
          </p:cNvSpPr>
          <p:nvPr>
            <p:ph type="dt" sz="half" idx="16"/>
          </p:nvPr>
        </p:nvSpPr>
        <p:spPr>
          <a:xfrm>
            <a:off x="8729070" y="6318504"/>
            <a:ext cx="2838090" cy="365760"/>
          </a:xfrm>
        </p:spPr>
        <p:txBody>
          <a:bodyPr/>
          <a:lstStyle/>
          <a:p>
            <a:fld id="{D9193AC5-F257-4C01-8A7B-A4CD87F22F04}" type="datetime1">
              <a:rPr lang="en-US" smtClean="0"/>
              <a:t>10/14/2025</a:t>
            </a:fld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6395A93-90A0-8500-32A5-2011DF9658FA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896647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, Content Photo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id="{87AE7BB9-8F3B-888B-7C5F-C693E4B78B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12068638" y="0"/>
            <a:ext cx="123362" cy="6858000"/>
            <a:chOff x="12068638" y="0"/>
            <a:chExt cx="123362" cy="6858000"/>
          </a:xfrm>
        </p:grpSpPr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7CA2AA3A-CAA5-475A-C3CD-9ABFCE2B0092}"/>
                </a:ext>
              </a:extLst>
            </p:cNvPr>
            <p:cNvSpPr/>
            <p:nvPr/>
          </p:nvSpPr>
          <p:spPr>
            <a:xfrm>
              <a:off x="12068638" y="0"/>
              <a:ext cx="123362" cy="6858000"/>
            </a:xfrm>
            <a:prstGeom prst="rect">
              <a:avLst/>
            </a:prstGeom>
            <a:gradFill>
              <a:gsLst>
                <a:gs pos="0">
                  <a:schemeClr val="accent2"/>
                </a:gs>
                <a:gs pos="100000">
                  <a:schemeClr val="accent5"/>
                </a:gs>
              </a:gsLst>
              <a:lin ang="18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B43ED07E-CBE3-22B8-BCE0-4F98BB64C4C6}"/>
                </a:ext>
              </a:extLst>
            </p:cNvPr>
            <p:cNvSpPr/>
            <p:nvPr/>
          </p:nvSpPr>
          <p:spPr>
            <a:xfrm>
              <a:off x="12068638" y="3527553"/>
              <a:ext cx="123362" cy="3330447"/>
            </a:xfrm>
            <a:prstGeom prst="rect">
              <a:avLst/>
            </a:prstGeom>
            <a:gradFill>
              <a:gsLst>
                <a:gs pos="19000">
                  <a:schemeClr val="accent5">
                    <a:alpha val="0"/>
                  </a:schemeClr>
                </a:gs>
                <a:gs pos="100000">
                  <a:schemeClr val="accent5">
                    <a:lumMod val="60000"/>
                    <a:lumOff val="40000"/>
                  </a:schemeClr>
                </a:gs>
              </a:gsLst>
              <a:lin ang="6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FAF3BB49-A328-F121-7F27-DEB7C3CC2B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648" y="502920"/>
            <a:ext cx="4573413" cy="841248"/>
          </a:xfrm>
        </p:spPr>
        <p:txBody>
          <a:bodyPr anchor="b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747AED59-1A26-9C13-8482-7857E7DEFE52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612648" y="1472184"/>
            <a:ext cx="4573413" cy="4782312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Footer Placeholder 10">
            <a:extLst>
              <a:ext uri="{FF2B5EF4-FFF2-40B4-BE49-F238E27FC236}">
                <a16:creationId xmlns:a16="http://schemas.microsoft.com/office/drawing/2014/main" id="{42B6E2F6-1C60-7678-922C-01C4DB211D7A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>
          <a:xfrm>
            <a:off x="612648" y="6318504"/>
            <a:ext cx="2743200" cy="365760"/>
          </a:xfrm>
        </p:spPr>
        <p:txBody>
          <a:bodyPr/>
          <a:lstStyle/>
          <a:p>
            <a:r>
              <a:rPr lang="en-US" dirty="0"/>
              <a:t>Sample Footer Text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D5BA7FF-A77E-82D8-382F-C60F9EB7D403}"/>
              </a:ext>
            </a:extLst>
          </p:cNvPr>
          <p:cNvSpPr>
            <a:spLocks noGrp="1"/>
          </p:cNvSpPr>
          <p:nvPr>
            <p:ph type="dt" sz="half" idx="16"/>
          </p:nvPr>
        </p:nvSpPr>
        <p:spPr>
          <a:xfrm>
            <a:off x="3355847" y="6318504"/>
            <a:ext cx="1418733" cy="365760"/>
          </a:xfrm>
        </p:spPr>
        <p:txBody>
          <a:bodyPr/>
          <a:lstStyle/>
          <a:p>
            <a:fld id="{A64EBB10-E93E-4729-97C4-FAB8DF4548E2}" type="datetime1">
              <a:rPr lang="en-US" smtClean="0"/>
              <a:t>10/14/2025</a:t>
            </a:fld>
            <a:endParaRPr lang="en-US" dirty="0"/>
          </a:p>
        </p:txBody>
      </p:sp>
      <p:sp>
        <p:nvSpPr>
          <p:cNvPr id="13" name="Slide Number Placeholder 12">
            <a:extLst>
              <a:ext uri="{FF2B5EF4-FFF2-40B4-BE49-F238E27FC236}">
                <a16:creationId xmlns:a16="http://schemas.microsoft.com/office/drawing/2014/main" id="{277AED5A-2B3B-6F43-CA78-5BF85217FD6E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>
          <a:xfrm>
            <a:off x="4692285" y="6318504"/>
            <a:ext cx="493776" cy="365760"/>
          </a:xfrm>
        </p:spPr>
        <p:txBody>
          <a:bodyPr/>
          <a:lstStyle/>
          <a:p>
            <a:fld id="{CC057153-B650-4DEB-B370-79DDCFDCE934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2" name="Picture Placeholder 11">
            <a:extLst>
              <a:ext uri="{FF2B5EF4-FFF2-40B4-BE49-F238E27FC236}">
                <a16:creationId xmlns:a16="http://schemas.microsoft.com/office/drawing/2014/main" id="{EC59C038-AFE7-F1BB-D482-33E170892572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5844556" y="0"/>
            <a:ext cx="6224082" cy="6858000"/>
          </a:xfrm>
          <a:blipFill>
            <a:blip r:embed="rId2">
              <a:alphaModFix amt="60000"/>
            </a:blip>
            <a:stretch>
              <a:fillRect/>
            </a:stretch>
          </a:blip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09142269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, Content Photo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F3BB49-A328-F121-7F27-DEB7C3CC2B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648" y="502920"/>
            <a:ext cx="4389120" cy="1444752"/>
          </a:xfrm>
        </p:spPr>
        <p:txBody>
          <a:bodyPr anchor="b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747AED59-1A26-9C13-8482-7857E7DEFE52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612648" y="2084832"/>
            <a:ext cx="4389120" cy="4169664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7497486-A221-C6D1-050D-0B3DB326465B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>
          <a:xfrm>
            <a:off x="612648" y="6318504"/>
            <a:ext cx="2651760" cy="365760"/>
          </a:xfrm>
        </p:spPr>
        <p:txBody>
          <a:bodyPr/>
          <a:lstStyle/>
          <a:p>
            <a:r>
              <a:rPr lang="en-US" dirty="0"/>
              <a:t>Sample Footer Text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907AE70-2FE3-1872-0811-BC089F612855}"/>
              </a:ext>
            </a:extLst>
          </p:cNvPr>
          <p:cNvSpPr>
            <a:spLocks noGrp="1"/>
          </p:cNvSpPr>
          <p:nvPr>
            <p:ph type="dt" sz="half" idx="16"/>
          </p:nvPr>
        </p:nvSpPr>
        <p:spPr>
          <a:xfrm>
            <a:off x="3264408" y="6318504"/>
            <a:ext cx="1325880" cy="365760"/>
          </a:xfrm>
        </p:spPr>
        <p:txBody>
          <a:bodyPr/>
          <a:lstStyle/>
          <a:p>
            <a:fld id="{7040DD2C-7FC6-41A9-87A2-29E4EDD4A815}" type="datetime1">
              <a:rPr lang="en-US" smtClean="0"/>
              <a:t>10/14/2025</a:t>
            </a:fld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93EE6EB-FF56-B8A3-1408-5C43C49B256E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>
          <a:xfrm>
            <a:off x="4507992" y="6318504"/>
            <a:ext cx="493776" cy="365760"/>
          </a:xfrm>
        </p:spPr>
        <p:txBody>
          <a:bodyPr/>
          <a:lstStyle/>
          <a:p>
            <a:fld id="{CC057153-B650-4DEB-B370-79DDCFDCE934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EE2866F3-0262-FC88-23E2-359D75EA8A79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5660263" y="0"/>
            <a:ext cx="6408375" cy="6858000"/>
          </a:xfrm>
          <a:blipFill>
            <a:blip r:embed="rId2">
              <a:alphaModFix amt="60000"/>
            </a:blip>
            <a:stretch>
              <a:fillRect/>
            </a:stretch>
          </a:blip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/>
              <a:t>.</a:t>
            </a: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5D76C82F-0CA8-713E-E19A-65D51910A5D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12068638" y="0"/>
            <a:ext cx="123362" cy="6858000"/>
            <a:chOff x="12068638" y="0"/>
            <a:chExt cx="123362" cy="6858000"/>
          </a:xfrm>
        </p:grpSpPr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C3A0EB22-0640-E9D6-5C90-504668EDC47C}"/>
                </a:ext>
              </a:extLst>
            </p:cNvPr>
            <p:cNvSpPr/>
            <p:nvPr/>
          </p:nvSpPr>
          <p:spPr>
            <a:xfrm>
              <a:off x="12068638" y="0"/>
              <a:ext cx="123362" cy="6858000"/>
            </a:xfrm>
            <a:prstGeom prst="rect">
              <a:avLst/>
            </a:prstGeom>
            <a:gradFill>
              <a:gsLst>
                <a:gs pos="0">
                  <a:schemeClr val="accent2"/>
                </a:gs>
                <a:gs pos="100000">
                  <a:schemeClr val="accent5"/>
                </a:gs>
              </a:gsLst>
              <a:lin ang="18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B995F219-6751-8C9C-0F4E-1048F537CB61}"/>
                </a:ext>
              </a:extLst>
            </p:cNvPr>
            <p:cNvSpPr/>
            <p:nvPr/>
          </p:nvSpPr>
          <p:spPr>
            <a:xfrm>
              <a:off x="12068638" y="3527553"/>
              <a:ext cx="123362" cy="3330447"/>
            </a:xfrm>
            <a:prstGeom prst="rect">
              <a:avLst/>
            </a:prstGeom>
            <a:gradFill>
              <a:gsLst>
                <a:gs pos="19000">
                  <a:schemeClr val="accent5">
                    <a:alpha val="0"/>
                  </a:schemeClr>
                </a:gs>
                <a:gs pos="100000">
                  <a:schemeClr val="accent5">
                    <a:lumMod val="60000"/>
                    <a:lumOff val="40000"/>
                  </a:schemeClr>
                </a:gs>
              </a:gsLst>
              <a:lin ang="6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97597271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, Content Photo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>
            <a:extLst>
              <a:ext uri="{FF2B5EF4-FFF2-40B4-BE49-F238E27FC236}">
                <a16:creationId xmlns:a16="http://schemas.microsoft.com/office/drawing/2014/main" id="{5C494689-2DF4-F719-B5A3-0E33B5AB963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 rot="10800000">
            <a:off x="0" y="6743026"/>
            <a:ext cx="12207200" cy="123363"/>
            <a:chOff x="-5025" y="6737718"/>
            <a:chExt cx="12207200" cy="123363"/>
          </a:xfrm>
        </p:grpSpPr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258C88C8-2ADC-03E1-DA79-C09C9FFCB400}"/>
                </a:ext>
              </a:extLst>
            </p:cNvPr>
            <p:cNvSpPr/>
            <p:nvPr/>
          </p:nvSpPr>
          <p:spPr>
            <a:xfrm rot="5400000" flipH="1">
              <a:off x="6036894" y="695800"/>
              <a:ext cx="123362" cy="12207199"/>
            </a:xfrm>
            <a:prstGeom prst="rect">
              <a:avLst/>
            </a:prstGeom>
            <a:gradFill>
              <a:gsLst>
                <a:gs pos="0">
                  <a:schemeClr val="accent5"/>
                </a:gs>
                <a:gs pos="100000">
                  <a:schemeClr val="accent2"/>
                </a:gs>
              </a:gsLst>
              <a:lin ang="18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6EE9281E-3F01-B630-B5DF-17CEE295D67F}"/>
                </a:ext>
              </a:extLst>
            </p:cNvPr>
            <p:cNvSpPr/>
            <p:nvPr/>
          </p:nvSpPr>
          <p:spPr>
            <a:xfrm rot="16200000">
              <a:off x="9176406" y="3835311"/>
              <a:ext cx="123362" cy="5928176"/>
            </a:xfrm>
            <a:prstGeom prst="rect">
              <a:avLst/>
            </a:prstGeom>
            <a:gradFill>
              <a:gsLst>
                <a:gs pos="19000">
                  <a:schemeClr val="accent5">
                    <a:alpha val="0"/>
                  </a:schemeClr>
                </a:gs>
                <a:gs pos="100000">
                  <a:schemeClr val="accent5">
                    <a:lumMod val="60000"/>
                    <a:lumOff val="40000"/>
                  </a:schemeClr>
                </a:gs>
              </a:gsLst>
              <a:lin ang="6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FAF3BB49-A328-F121-7F27-DEB7C3CC2B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648" y="722376"/>
            <a:ext cx="3017520" cy="3364992"/>
          </a:xfrm>
        </p:spPr>
        <p:txBody>
          <a:bodyPr anchor="t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85A6D87B-55DF-483B-0AF7-E6F2B6041C80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4105656" y="722376"/>
            <a:ext cx="3417212" cy="5440680"/>
          </a:xfrm>
          <a:blipFill>
            <a:blip r:embed="rId2">
              <a:alphaModFix amt="60000"/>
            </a:blip>
            <a:stretch>
              <a:fillRect/>
            </a:stretch>
          </a:blip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/>
              <a:t>.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6E0D00CE-C191-6DE5-9D82-7EFB59BC3739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7998356" y="722376"/>
            <a:ext cx="3566160" cy="5440680"/>
          </a:xfrm>
        </p:spPr>
        <p:txBody>
          <a:bodyPr vert="horz" lIns="91440" tIns="45720" rIns="91440" bIns="45720" rtlCol="0">
            <a:normAutofit/>
          </a:bodyPr>
          <a:lstStyle>
            <a:lvl1pPr>
              <a:defRPr lang="en-US" dirty="0"/>
            </a:lvl1pPr>
            <a:lvl2pPr>
              <a:defRPr lang="en-US" dirty="0"/>
            </a:lvl2pPr>
            <a:lvl3pPr>
              <a:defRPr lang="en-US" dirty="0"/>
            </a:lvl3pPr>
            <a:lvl4pPr>
              <a:defRPr lang="en-US" dirty="0"/>
            </a:lvl4pPr>
            <a:lvl5pPr>
              <a:defRPr lang="en-US" dirty="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" name="Footer Placeholder 13">
            <a:extLst>
              <a:ext uri="{FF2B5EF4-FFF2-40B4-BE49-F238E27FC236}">
                <a16:creationId xmlns:a16="http://schemas.microsoft.com/office/drawing/2014/main" id="{B46F9121-A740-6137-350B-F287FC3F65ED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r>
              <a:rPr lang="en-US" dirty="0"/>
              <a:t>Sample Footer Text</a:t>
            </a:r>
          </a:p>
        </p:txBody>
      </p:sp>
      <p:sp>
        <p:nvSpPr>
          <p:cNvPr id="9" name="Date Placeholder 8">
            <a:extLst>
              <a:ext uri="{FF2B5EF4-FFF2-40B4-BE49-F238E27FC236}">
                <a16:creationId xmlns:a16="http://schemas.microsoft.com/office/drawing/2014/main" id="{71DDF62D-265F-648C-DEAF-A6B63AFE9A88}"/>
              </a:ext>
            </a:extLst>
          </p:cNvPr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fld id="{C8E3A8ED-7C53-48B7-8E07-F767A8357B67}" type="datetime1">
              <a:rPr lang="en-US" smtClean="0"/>
              <a:t>10/14/2025</a:t>
            </a:fld>
            <a:endParaRPr lang="en-US" dirty="0"/>
          </a:p>
        </p:txBody>
      </p:sp>
      <p:sp>
        <p:nvSpPr>
          <p:cNvPr id="15" name="Slide Number Placeholder 14">
            <a:extLst>
              <a:ext uri="{FF2B5EF4-FFF2-40B4-BE49-F238E27FC236}">
                <a16:creationId xmlns:a16="http://schemas.microsoft.com/office/drawing/2014/main" id="{4B1E5F69-8168-1838-71D3-E395524793E7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0536552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, Content Photo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id="{6DB5D765-4DB1-83CD-C254-A90B6611CFB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0" y="0"/>
            <a:ext cx="123362" cy="6858000"/>
            <a:chOff x="12068638" y="0"/>
            <a:chExt cx="123362" cy="6858000"/>
          </a:xfrm>
        </p:grpSpPr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C69A84EF-6D24-A163-8B58-B5389FD4DDD7}"/>
                </a:ext>
              </a:extLst>
            </p:cNvPr>
            <p:cNvSpPr/>
            <p:nvPr/>
          </p:nvSpPr>
          <p:spPr>
            <a:xfrm>
              <a:off x="12068638" y="0"/>
              <a:ext cx="123362" cy="6858000"/>
            </a:xfrm>
            <a:prstGeom prst="rect">
              <a:avLst/>
            </a:prstGeom>
            <a:gradFill>
              <a:gsLst>
                <a:gs pos="0">
                  <a:schemeClr val="accent2"/>
                </a:gs>
                <a:gs pos="100000">
                  <a:schemeClr val="accent5"/>
                </a:gs>
              </a:gsLst>
              <a:lin ang="18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0E9A50A9-013C-611D-B106-1ED459519F51}"/>
                </a:ext>
              </a:extLst>
            </p:cNvPr>
            <p:cNvSpPr/>
            <p:nvPr/>
          </p:nvSpPr>
          <p:spPr>
            <a:xfrm>
              <a:off x="12068638" y="3527553"/>
              <a:ext cx="123362" cy="3330447"/>
            </a:xfrm>
            <a:prstGeom prst="rect">
              <a:avLst/>
            </a:prstGeom>
            <a:gradFill>
              <a:gsLst>
                <a:gs pos="19000">
                  <a:schemeClr val="accent5">
                    <a:alpha val="0"/>
                  </a:schemeClr>
                </a:gs>
                <a:gs pos="100000">
                  <a:schemeClr val="accent5">
                    <a:lumMod val="60000"/>
                    <a:lumOff val="40000"/>
                  </a:schemeClr>
                </a:gs>
              </a:gsLst>
              <a:lin ang="6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FAF3BB49-A328-F121-7F27-DEB7C3CC2B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65592" y="502920"/>
            <a:ext cx="3401568" cy="1444752"/>
          </a:xfrm>
        </p:spPr>
        <p:txBody>
          <a:bodyPr anchor="b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12" name="Picture Placeholder 11">
            <a:extLst>
              <a:ext uri="{FF2B5EF4-FFF2-40B4-BE49-F238E27FC236}">
                <a16:creationId xmlns:a16="http://schemas.microsoft.com/office/drawing/2014/main" id="{F8A45037-DD9A-9287-B37A-49CD4CC3CAFB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115866" y="-1"/>
            <a:ext cx="7397496" cy="6857999"/>
          </a:xfrm>
          <a:blipFill>
            <a:blip r:embed="rId2">
              <a:alphaModFix amt="60000"/>
            </a:blip>
            <a:stretch>
              <a:fillRect/>
            </a:stretch>
          </a:blip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/>
              <a:t>.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6E0D00CE-C191-6DE5-9D82-7EFB59BC3739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8165592" y="2084832"/>
            <a:ext cx="3401568" cy="4169664"/>
          </a:xfrm>
        </p:spPr>
        <p:txBody>
          <a:bodyPr vert="horz" lIns="91440" tIns="45720" rIns="91440" bIns="45720" rtlCol="0">
            <a:normAutofit/>
          </a:bodyPr>
          <a:lstStyle>
            <a:lvl1pPr>
              <a:defRPr lang="en-US" dirty="0"/>
            </a:lvl1pPr>
            <a:lvl2pPr>
              <a:defRPr lang="en-US" dirty="0"/>
            </a:lvl2pPr>
            <a:lvl3pPr>
              <a:defRPr lang="en-US" dirty="0"/>
            </a:lvl3pPr>
            <a:lvl4pPr>
              <a:defRPr lang="en-US" dirty="0"/>
            </a:lvl4pPr>
            <a:lvl5pPr>
              <a:defRPr lang="en-US" dirty="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Footer Placeholder 10">
            <a:extLst>
              <a:ext uri="{FF2B5EF4-FFF2-40B4-BE49-F238E27FC236}">
                <a16:creationId xmlns:a16="http://schemas.microsoft.com/office/drawing/2014/main" id="{6F5CC625-CD4F-F9C5-5E5D-05B78AE7CEE1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>
          <a:xfrm>
            <a:off x="8165592" y="6318504"/>
            <a:ext cx="2333520" cy="365760"/>
          </a:xfrm>
        </p:spPr>
        <p:txBody>
          <a:bodyPr/>
          <a:lstStyle/>
          <a:p>
            <a:r>
              <a:rPr lang="en-US" dirty="0"/>
              <a:t>Sample Footer Text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762B38A-33A6-F8AC-C9B9-FA400D29071B}"/>
              </a:ext>
            </a:extLst>
          </p:cNvPr>
          <p:cNvSpPr>
            <a:spLocks noGrp="1"/>
          </p:cNvSpPr>
          <p:nvPr>
            <p:ph type="dt" sz="half" idx="16"/>
          </p:nvPr>
        </p:nvSpPr>
        <p:spPr>
          <a:xfrm>
            <a:off x="10504406" y="6318504"/>
            <a:ext cx="1062754" cy="365760"/>
          </a:xfrm>
        </p:spPr>
        <p:txBody>
          <a:bodyPr/>
          <a:lstStyle/>
          <a:p>
            <a:fld id="{81AC3B39-0D1D-4C0E-BE8E-C570B18D6B3B}" type="datetime1">
              <a:rPr lang="en-US" smtClean="0"/>
              <a:t>10/14/2025</a:t>
            </a:fld>
            <a:endParaRPr lang="en-US" dirty="0"/>
          </a:p>
        </p:txBody>
      </p:sp>
      <p:sp>
        <p:nvSpPr>
          <p:cNvPr id="13" name="Slide Number Placeholder 12">
            <a:extLst>
              <a:ext uri="{FF2B5EF4-FFF2-40B4-BE49-F238E27FC236}">
                <a16:creationId xmlns:a16="http://schemas.microsoft.com/office/drawing/2014/main" id="{E5B1B358-15B5-2BEF-0B1B-0BC9F05FFA1A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4082788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, Content Photo 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F3BB49-A328-F121-7F27-DEB7C3CC2B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648" y="502920"/>
            <a:ext cx="3401568" cy="1444752"/>
          </a:xfrm>
        </p:spPr>
        <p:txBody>
          <a:bodyPr anchor="b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6E0D00CE-C191-6DE5-9D82-7EFB59BC3739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612648" y="2084832"/>
            <a:ext cx="3401568" cy="4169664"/>
          </a:xfrm>
        </p:spPr>
        <p:txBody>
          <a:bodyPr vert="horz" lIns="91440" tIns="45720" rIns="91440" bIns="45720" rtlCol="0">
            <a:normAutofit/>
          </a:bodyPr>
          <a:lstStyle>
            <a:lvl1pPr>
              <a:defRPr lang="en-US" dirty="0"/>
            </a:lvl1pPr>
            <a:lvl2pPr>
              <a:defRPr lang="en-US" dirty="0"/>
            </a:lvl2pPr>
            <a:lvl3pPr>
              <a:defRPr lang="en-US" dirty="0"/>
            </a:lvl3pPr>
            <a:lvl4pPr>
              <a:defRPr lang="en-US" dirty="0"/>
            </a:lvl4pPr>
            <a:lvl5pPr>
              <a:defRPr lang="en-US" dirty="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2BDD5A2-CE3E-3215-6DAA-F75C0D1229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12648" y="6318504"/>
            <a:ext cx="1975502" cy="365760"/>
          </a:xfrm>
        </p:spPr>
        <p:txBody>
          <a:bodyPr/>
          <a:lstStyle/>
          <a:p>
            <a:r>
              <a:rPr lang="en-US" dirty="0"/>
              <a:t>Sample Footer Text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97D0B7E-1A60-DA52-6965-92412B1C2F9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588150" y="6318504"/>
            <a:ext cx="1014586" cy="365760"/>
          </a:xfrm>
        </p:spPr>
        <p:txBody>
          <a:bodyPr/>
          <a:lstStyle>
            <a:lvl1pPr>
              <a:defRPr>
                <a:solidFill>
                  <a:schemeClr val="tx1"/>
                </a:solidFill>
                <a:effectLst/>
              </a:defRPr>
            </a:lvl1pPr>
          </a:lstStyle>
          <a:p>
            <a:fld id="{0780F3AB-C899-4854-A4A4-B2E20F203358}" type="datetime1">
              <a:rPr lang="en-US" smtClean="0"/>
              <a:t>10/14/2025</a:t>
            </a:fld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1B822F1-284A-1786-FAF2-72129E2FE6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520440" y="6318504"/>
            <a:ext cx="493776" cy="365760"/>
          </a:xfrm>
        </p:spPr>
        <p:txBody>
          <a:bodyPr/>
          <a:lstStyle/>
          <a:p>
            <a:fld id="{CC057153-B650-4DEB-B370-79DDCFDCE934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85A6D87B-55DF-483B-0AF7-E6F2B6041C80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4802819" y="0"/>
            <a:ext cx="7265819" cy="6858000"/>
          </a:xfrm>
          <a:blipFill>
            <a:blip r:embed="rId2">
              <a:alphaModFix amt="60000"/>
            </a:blip>
            <a:stretch>
              <a:fillRect/>
            </a:stretch>
          </a:blip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/>
              <a:t>.</a:t>
            </a: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DCFD1FA7-C4E8-DE5C-3B9D-DCD115B6C32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12068638" y="0"/>
            <a:ext cx="123362" cy="6858000"/>
            <a:chOff x="12068638" y="0"/>
            <a:chExt cx="123362" cy="6858000"/>
          </a:xfrm>
        </p:grpSpPr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4C133272-DC27-4D54-F532-D2039EAA5D95}"/>
                </a:ext>
              </a:extLst>
            </p:cNvPr>
            <p:cNvSpPr/>
            <p:nvPr/>
          </p:nvSpPr>
          <p:spPr>
            <a:xfrm>
              <a:off x="12068638" y="0"/>
              <a:ext cx="123362" cy="6858000"/>
            </a:xfrm>
            <a:prstGeom prst="rect">
              <a:avLst/>
            </a:prstGeom>
            <a:gradFill>
              <a:gsLst>
                <a:gs pos="0">
                  <a:schemeClr val="accent2"/>
                </a:gs>
                <a:gs pos="100000">
                  <a:schemeClr val="accent5"/>
                </a:gs>
              </a:gsLst>
              <a:lin ang="18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79C8420D-B6AB-D6E7-38A4-FFF30B404590}"/>
                </a:ext>
              </a:extLst>
            </p:cNvPr>
            <p:cNvSpPr/>
            <p:nvPr/>
          </p:nvSpPr>
          <p:spPr>
            <a:xfrm>
              <a:off x="12068638" y="3527553"/>
              <a:ext cx="123362" cy="3330447"/>
            </a:xfrm>
            <a:prstGeom prst="rect">
              <a:avLst/>
            </a:prstGeom>
            <a:gradFill>
              <a:gsLst>
                <a:gs pos="19000">
                  <a:schemeClr val="accent5">
                    <a:alpha val="0"/>
                  </a:schemeClr>
                </a:gs>
                <a:gs pos="100000">
                  <a:schemeClr val="accent5">
                    <a:lumMod val="60000"/>
                    <a:lumOff val="40000"/>
                  </a:schemeClr>
                </a:gs>
              </a:gsLst>
              <a:lin ang="6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8180244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, Content Photo 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F3BB49-A328-F121-7F27-DEB7C3CC2B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65592" y="1008126"/>
            <a:ext cx="3401567" cy="1947672"/>
          </a:xfrm>
        </p:spPr>
        <p:txBody>
          <a:bodyPr anchor="b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F93A3E8A-C3F5-3D0B-FDE4-68B52DFE7196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115866" y="0"/>
            <a:ext cx="7397496" cy="6858000"/>
          </a:xfrm>
          <a:blipFill dpi="0" rotWithShape="1">
            <a:blip r:embed="rId2">
              <a:alphaModFix amt="60000"/>
            </a:blip>
            <a:srcRect/>
            <a:stretch>
              <a:fillRect/>
            </a:stretch>
          </a:blip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/>
              <a:t>.</a:t>
            </a: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E02754B6-EAB4-945C-FC4E-F8F7D453BCC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0" y="0"/>
            <a:ext cx="123362" cy="6858000"/>
            <a:chOff x="12068638" y="0"/>
            <a:chExt cx="123362" cy="6858000"/>
          </a:xfrm>
        </p:grpSpPr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A699CF6F-40DA-4FCF-FBCF-9907CB96FB76}"/>
                </a:ext>
              </a:extLst>
            </p:cNvPr>
            <p:cNvSpPr/>
            <p:nvPr/>
          </p:nvSpPr>
          <p:spPr>
            <a:xfrm>
              <a:off x="12068638" y="0"/>
              <a:ext cx="123362" cy="6858000"/>
            </a:xfrm>
            <a:prstGeom prst="rect">
              <a:avLst/>
            </a:prstGeom>
            <a:gradFill>
              <a:gsLst>
                <a:gs pos="0">
                  <a:schemeClr val="accent2"/>
                </a:gs>
                <a:gs pos="100000">
                  <a:schemeClr val="accent5"/>
                </a:gs>
              </a:gsLst>
              <a:lin ang="18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47C8A1CA-3094-3344-5C05-30F5E18CD021}"/>
                </a:ext>
              </a:extLst>
            </p:cNvPr>
            <p:cNvSpPr/>
            <p:nvPr/>
          </p:nvSpPr>
          <p:spPr>
            <a:xfrm>
              <a:off x="12068638" y="3527553"/>
              <a:ext cx="123362" cy="3330447"/>
            </a:xfrm>
            <a:prstGeom prst="rect">
              <a:avLst/>
            </a:prstGeom>
            <a:gradFill>
              <a:gsLst>
                <a:gs pos="19000">
                  <a:schemeClr val="accent5">
                    <a:alpha val="0"/>
                  </a:schemeClr>
                </a:gs>
                <a:gs pos="100000">
                  <a:schemeClr val="accent5">
                    <a:lumMod val="60000"/>
                    <a:lumOff val="40000"/>
                  </a:schemeClr>
                </a:gs>
              </a:gsLst>
              <a:lin ang="6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6E0D00CE-C191-6DE5-9D82-7EFB59BC3739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8165592" y="3099816"/>
            <a:ext cx="3401567" cy="3054096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228600" indent="0">
              <a:buNone/>
              <a:defRPr sz="1400"/>
            </a:lvl2pPr>
            <a:lvl3pPr marL="457200" indent="0">
              <a:buNone/>
              <a:defRPr sz="1400"/>
            </a:lvl3pPr>
            <a:lvl4pPr marL="685800" indent="0">
              <a:buNone/>
              <a:defRPr sz="1400"/>
            </a:lvl4pPr>
            <a:lvl5pPr marL="914400" indent="0">
              <a:buNone/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D8C8E1E-13A9-668C-1F5C-BC271E6A05CF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>
          <a:xfrm>
            <a:off x="8165592" y="6318504"/>
            <a:ext cx="2331720" cy="365760"/>
          </a:xfrm>
        </p:spPr>
        <p:txBody>
          <a:bodyPr/>
          <a:lstStyle/>
          <a:p>
            <a:r>
              <a:rPr lang="en-US" dirty="0"/>
              <a:t>Sample Footer Text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9BE2343-B677-7565-070B-CEED0B0D5463}"/>
              </a:ext>
            </a:extLst>
          </p:cNvPr>
          <p:cNvSpPr>
            <a:spLocks noGrp="1"/>
          </p:cNvSpPr>
          <p:nvPr>
            <p:ph type="dt" sz="half" idx="16"/>
          </p:nvPr>
        </p:nvSpPr>
        <p:spPr>
          <a:xfrm>
            <a:off x="10497312" y="6318504"/>
            <a:ext cx="1069847" cy="365760"/>
          </a:xfrm>
        </p:spPr>
        <p:txBody>
          <a:bodyPr/>
          <a:lstStyle/>
          <a:p>
            <a:fld id="{1095A040-388D-41D5-A09F-3EC1A1D097A8}" type="datetime1">
              <a:rPr lang="en-US" smtClean="0"/>
              <a:t>10/14/2025</a:t>
            </a:fld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94BC881-6669-50F2-64F2-57BD81A93BCE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370451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, Photo 2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336E9A-8E96-CD8C-7598-F87632CD81C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247888" y="713232"/>
            <a:ext cx="3364992" cy="322783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defRPr lang="en-US" sz="4000" dirty="0">
                <a:gradFill>
                  <a:gsLst>
                    <a:gs pos="0">
                      <a:schemeClr val="accent2"/>
                    </a:gs>
                    <a:gs pos="100000">
                      <a:schemeClr val="accent5"/>
                    </a:gs>
                  </a:gsLst>
                  <a:lin ang="15600000" scaled="0"/>
                </a:gradFill>
              </a:defRPr>
            </a:lvl1pPr>
          </a:lstStyle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BDC76B8-60F6-62D3-9F73-E8166220301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247888" y="5138927"/>
            <a:ext cx="3200400" cy="1197864"/>
          </a:xfrm>
        </p:spPr>
        <p:txBody>
          <a:bodyPr vert="horz" lIns="91440" tIns="45720" rIns="91440" bIns="45720" rtlCol="0">
            <a:normAutofit/>
          </a:bodyPr>
          <a:lstStyle>
            <a:lvl1pPr marL="0" indent="0">
              <a:buNone/>
              <a:defRPr lang="en-US" sz="2000" dirty="0"/>
            </a:lvl1pPr>
          </a:lstStyle>
          <a:p>
            <a:pPr lvl="0"/>
            <a:r>
              <a:rPr lang="en-US" dirty="0"/>
              <a:t>Click to edit Master subtitle style</a:t>
            </a:r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37C87932-7DAB-7F93-5E51-7AEEA5AC7FEA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0" y="0"/>
            <a:ext cx="7548451" cy="6858000"/>
          </a:xfrm>
          <a:blipFill>
            <a:blip r:embed="rId2">
              <a:alphaModFix amt="70000"/>
            </a:blip>
            <a:stretch>
              <a:fillRect/>
            </a:stretch>
          </a:blip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/>
              <a:t>.</a:t>
            </a: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9BCBE317-7590-8646-B2DB-5BED6EE8A19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 rot="5400000">
            <a:off x="4181134" y="3367319"/>
            <a:ext cx="6858000" cy="123363"/>
            <a:chOff x="-5025" y="6737718"/>
            <a:chExt cx="12207200" cy="123363"/>
          </a:xfrm>
        </p:grpSpPr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55B255D3-4FB2-87A8-E502-9CDE10990A39}"/>
                </a:ext>
              </a:extLst>
            </p:cNvPr>
            <p:cNvSpPr/>
            <p:nvPr/>
          </p:nvSpPr>
          <p:spPr>
            <a:xfrm rot="5400000" flipH="1">
              <a:off x="6036894" y="695800"/>
              <a:ext cx="123362" cy="12207199"/>
            </a:xfrm>
            <a:prstGeom prst="rect">
              <a:avLst/>
            </a:prstGeom>
            <a:gradFill>
              <a:gsLst>
                <a:gs pos="0">
                  <a:schemeClr val="accent5"/>
                </a:gs>
                <a:gs pos="100000">
                  <a:schemeClr val="accent2"/>
                </a:gs>
              </a:gsLst>
              <a:lin ang="18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FD15F704-CD21-A249-03F6-4F036D21400B}"/>
                </a:ext>
              </a:extLst>
            </p:cNvPr>
            <p:cNvSpPr/>
            <p:nvPr/>
          </p:nvSpPr>
          <p:spPr>
            <a:xfrm rot="16200000">
              <a:off x="9176406" y="3835311"/>
              <a:ext cx="123362" cy="5928176"/>
            </a:xfrm>
            <a:prstGeom prst="rect">
              <a:avLst/>
            </a:prstGeom>
            <a:gradFill>
              <a:gsLst>
                <a:gs pos="19000">
                  <a:schemeClr val="accent5">
                    <a:alpha val="0"/>
                  </a:schemeClr>
                </a:gs>
                <a:gs pos="100000">
                  <a:schemeClr val="accent5">
                    <a:lumMod val="60000"/>
                    <a:lumOff val="40000"/>
                  </a:schemeClr>
                </a:gs>
              </a:gsLst>
              <a:lin ang="6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B30B7E9-D8D3-BC56-A758-6C86B58C0AC5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>
          <a:xfrm>
            <a:off x="8247888" y="6318504"/>
            <a:ext cx="2459736" cy="365760"/>
          </a:xfrm>
        </p:spPr>
        <p:txBody>
          <a:bodyPr/>
          <a:lstStyle/>
          <a:p>
            <a:r>
              <a:rPr lang="en-US" dirty="0"/>
              <a:t>Sample Footer Text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D4FF974-138E-88CF-9001-1A07C67D1DFD}"/>
              </a:ext>
            </a:extLst>
          </p:cNvPr>
          <p:cNvSpPr>
            <a:spLocks noGrp="1"/>
          </p:cNvSpPr>
          <p:nvPr>
            <p:ph type="dt" sz="half" idx="14"/>
          </p:nvPr>
        </p:nvSpPr>
        <p:spPr>
          <a:xfrm>
            <a:off x="10707624" y="6318504"/>
            <a:ext cx="859536" cy="365760"/>
          </a:xfrm>
        </p:spPr>
        <p:txBody>
          <a:bodyPr/>
          <a:lstStyle/>
          <a:p>
            <a:fld id="{A6379DD5-AE65-4D02-9BCE-257CC17A63B7}" type="datetime1">
              <a:rPr lang="en-US" smtClean="0"/>
              <a:t>10/14/2025</a:t>
            </a:fld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1DA7CD4-7B92-1CD1-A9F0-94B053972CA3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8727616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, Content Photo 1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F3BB49-A328-F121-7F27-DEB7C3CC2B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648" y="4956312"/>
            <a:ext cx="3647839" cy="1420235"/>
          </a:xfrm>
        </p:spPr>
        <p:txBody>
          <a:bodyPr anchor="t">
            <a:normAutofit/>
          </a:bodyPr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1C17E7B2-E2F9-D41D-D140-E89E0C3F5B96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0" y="1"/>
            <a:ext cx="12192000" cy="4591025"/>
          </a:xfrm>
          <a:blipFill dpi="0" rotWithShape="1">
            <a:blip r:embed="rId2">
              <a:alphaModFix amt="60000"/>
            </a:blip>
            <a:srcRect/>
            <a:stretch>
              <a:fillRect/>
            </a:stretch>
          </a:blip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/>
              <a:t>.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7A6CD91D-B3A8-3626-F189-B9F77A315D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 rot="10800000">
            <a:off x="0" y="4591027"/>
            <a:ext cx="12198096" cy="123363"/>
            <a:chOff x="-5025" y="6737718"/>
            <a:chExt cx="12207200" cy="123363"/>
          </a:xfrm>
        </p:grpSpPr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6869147E-E51A-3B94-6CD8-EE629F879704}"/>
                </a:ext>
              </a:extLst>
            </p:cNvPr>
            <p:cNvSpPr/>
            <p:nvPr/>
          </p:nvSpPr>
          <p:spPr>
            <a:xfrm rot="5400000" flipH="1">
              <a:off x="6036894" y="695800"/>
              <a:ext cx="123362" cy="12207199"/>
            </a:xfrm>
            <a:prstGeom prst="rect">
              <a:avLst/>
            </a:prstGeom>
            <a:gradFill>
              <a:gsLst>
                <a:gs pos="0">
                  <a:schemeClr val="accent5"/>
                </a:gs>
                <a:gs pos="100000">
                  <a:schemeClr val="accent2"/>
                </a:gs>
              </a:gsLst>
              <a:lin ang="18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7DCD771F-7FFC-BCEC-B388-8883BD9CBC61}"/>
                </a:ext>
              </a:extLst>
            </p:cNvPr>
            <p:cNvSpPr/>
            <p:nvPr/>
          </p:nvSpPr>
          <p:spPr>
            <a:xfrm rot="16200000">
              <a:off x="9176406" y="3835311"/>
              <a:ext cx="123362" cy="5928176"/>
            </a:xfrm>
            <a:prstGeom prst="rect">
              <a:avLst/>
            </a:prstGeom>
            <a:gradFill>
              <a:gsLst>
                <a:gs pos="19000">
                  <a:schemeClr val="accent5">
                    <a:alpha val="0"/>
                  </a:schemeClr>
                </a:gs>
                <a:gs pos="100000">
                  <a:schemeClr val="accent5">
                    <a:lumMod val="60000"/>
                    <a:lumOff val="40000"/>
                  </a:schemeClr>
                </a:gs>
              </a:gsLst>
              <a:lin ang="6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C3D15418-1E32-0501-0E66-54FC2DD08E39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5257800" y="4956312"/>
            <a:ext cx="6309360" cy="1420235"/>
          </a:xfrm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sz="1600"/>
            </a:lvl1pPr>
            <a:lvl2pPr marL="228600" indent="0">
              <a:buFont typeface="Arial" panose="020B0604020202020204" pitchFamily="34" charset="0"/>
              <a:buNone/>
              <a:defRPr sz="1400"/>
            </a:lvl2pPr>
            <a:lvl3pPr marL="457200" indent="0">
              <a:buFont typeface="Arial" panose="020B0604020202020204" pitchFamily="34" charset="0"/>
              <a:buNone/>
              <a:defRPr sz="1400"/>
            </a:lvl3pPr>
            <a:lvl4pPr marL="685800" indent="0">
              <a:buFont typeface="Arial" panose="020B0604020202020204" pitchFamily="34" charset="0"/>
              <a:buNone/>
              <a:defRPr sz="1400"/>
            </a:lvl4pPr>
            <a:lvl5pPr marL="914400" indent="0">
              <a:buFont typeface="Arial" panose="020B0604020202020204" pitchFamily="34" charset="0"/>
              <a:buNone/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2BDD5A2-CE3E-3215-6DAA-F75C0D1229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97D0B7E-1A60-DA52-6965-92412B1C2F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CB542C-378A-4AAF-83EE-A3767FF83605}" type="datetime1">
              <a:rPr lang="en-US" smtClean="0"/>
              <a:t>10/14/2025</a:t>
            </a:fld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1B822F1-284A-1786-FAF2-72129E2FE6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2564979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, Content Photo 1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F3BB49-A328-F121-7F27-DEB7C3CC2B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648" y="4093596"/>
            <a:ext cx="2953618" cy="2007912"/>
          </a:xfrm>
        </p:spPr>
        <p:txBody>
          <a:bodyPr anchor="t">
            <a:normAutofit/>
          </a:bodyPr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2" name="Picture Placeholder 11">
            <a:extLst>
              <a:ext uri="{FF2B5EF4-FFF2-40B4-BE49-F238E27FC236}">
                <a16:creationId xmlns:a16="http://schemas.microsoft.com/office/drawing/2014/main" id="{B8FB154D-4A60-735B-FA5C-F17F96D0F7DD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0" y="0"/>
            <a:ext cx="12192000" cy="3700807"/>
          </a:xfrm>
          <a:blipFill>
            <a:blip r:embed="rId2">
              <a:alphaModFix amt="60000"/>
            </a:blip>
            <a:stretch>
              <a:fillRect/>
            </a:stretch>
          </a:blip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/>
              <a:t>.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C3D15418-1E32-0501-0E66-54FC2DD08E39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4268555" y="4093596"/>
            <a:ext cx="7298605" cy="2289578"/>
          </a:xfrm>
        </p:spPr>
        <p:txBody>
          <a:bodyPr>
            <a:normAutofit/>
          </a:bodyPr>
          <a:lstStyle>
            <a:lvl1pPr marL="285750" indent="-285750">
              <a:buFont typeface="Arial" panose="020B0604020202020204" pitchFamily="34" charset="0"/>
              <a:buChar char="•"/>
              <a:defRPr sz="1800"/>
            </a:lvl1pPr>
            <a:lvl2pPr marL="514350" indent="-285750">
              <a:buFont typeface="Arial" panose="020B0604020202020204" pitchFamily="34" charset="0"/>
              <a:buChar char="•"/>
              <a:defRPr sz="1600"/>
            </a:lvl2pPr>
            <a:lvl3pPr marL="742950" indent="-285750">
              <a:buFont typeface="Arial" panose="020B0604020202020204" pitchFamily="34" charset="0"/>
              <a:buChar char="•"/>
              <a:defRPr sz="1400"/>
            </a:lvl3pPr>
            <a:lvl4pPr marL="857250" indent="-171450">
              <a:buFont typeface="Arial" panose="020B0604020202020204" pitchFamily="34" charset="0"/>
              <a:buChar char="•"/>
              <a:defRPr sz="1400"/>
            </a:lvl4pPr>
            <a:lvl5pPr marL="1085850" indent="-171450">
              <a:buFont typeface="Arial" panose="020B0604020202020204" pitchFamily="34" charset="0"/>
              <a:buChar char="•"/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" name="Footer Placeholder 13">
            <a:extLst>
              <a:ext uri="{FF2B5EF4-FFF2-40B4-BE49-F238E27FC236}">
                <a16:creationId xmlns:a16="http://schemas.microsoft.com/office/drawing/2014/main" id="{3BD91724-58CE-FA68-1E24-9CD57621C129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r>
              <a:rPr lang="en-US"/>
              <a:t>Sample Footer Text</a:t>
            </a:r>
            <a:endParaRPr lang="en-US" dirty="0"/>
          </a:p>
        </p:txBody>
      </p:sp>
      <p:sp>
        <p:nvSpPr>
          <p:cNvPr id="13" name="Date Placeholder 12">
            <a:extLst>
              <a:ext uri="{FF2B5EF4-FFF2-40B4-BE49-F238E27FC236}">
                <a16:creationId xmlns:a16="http://schemas.microsoft.com/office/drawing/2014/main" id="{9AA293A1-7F80-90D9-D8FF-27238ADD7956}"/>
              </a:ext>
            </a:extLst>
          </p:cNvPr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fld id="{16C6F251-EB74-4ADA-AD63-D85EC3A9D616}" type="datetime1">
              <a:rPr lang="en-US" smtClean="0"/>
              <a:t>10/14/2025</a:t>
            </a:fld>
            <a:endParaRPr lang="en-US" dirty="0"/>
          </a:p>
        </p:txBody>
      </p:sp>
      <p:sp>
        <p:nvSpPr>
          <p:cNvPr id="15" name="Slide Number Placeholder 14">
            <a:extLst>
              <a:ext uri="{FF2B5EF4-FFF2-40B4-BE49-F238E27FC236}">
                <a16:creationId xmlns:a16="http://schemas.microsoft.com/office/drawing/2014/main" id="{3B9AC797-2D9B-C7AC-550D-157FEDA3800D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0435054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, Content Photo 1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>
            <a:extLst>
              <a:ext uri="{FF2B5EF4-FFF2-40B4-BE49-F238E27FC236}">
                <a16:creationId xmlns:a16="http://schemas.microsoft.com/office/drawing/2014/main" id="{0333CDCF-1D03-5851-5ADE-6C229D9C93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12068638" y="0"/>
            <a:ext cx="123362" cy="6858000"/>
            <a:chOff x="12068638" y="0"/>
            <a:chExt cx="123362" cy="6858000"/>
          </a:xfrm>
        </p:grpSpPr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436CADBC-4985-70E0-56BE-1C8385BBCBD0}"/>
                </a:ext>
              </a:extLst>
            </p:cNvPr>
            <p:cNvSpPr/>
            <p:nvPr/>
          </p:nvSpPr>
          <p:spPr>
            <a:xfrm>
              <a:off x="12068638" y="0"/>
              <a:ext cx="123362" cy="6858000"/>
            </a:xfrm>
            <a:prstGeom prst="rect">
              <a:avLst/>
            </a:prstGeom>
            <a:gradFill>
              <a:gsLst>
                <a:gs pos="0">
                  <a:schemeClr val="accent2"/>
                </a:gs>
                <a:gs pos="100000">
                  <a:schemeClr val="accent5"/>
                </a:gs>
              </a:gsLst>
              <a:lin ang="18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431B3299-F1D4-88B7-5B22-7D623606691F}"/>
                </a:ext>
              </a:extLst>
            </p:cNvPr>
            <p:cNvSpPr/>
            <p:nvPr/>
          </p:nvSpPr>
          <p:spPr>
            <a:xfrm>
              <a:off x="12068638" y="3527553"/>
              <a:ext cx="123362" cy="3330447"/>
            </a:xfrm>
            <a:prstGeom prst="rect">
              <a:avLst/>
            </a:prstGeom>
            <a:gradFill>
              <a:gsLst>
                <a:gs pos="19000">
                  <a:schemeClr val="accent5">
                    <a:alpha val="0"/>
                  </a:schemeClr>
                </a:gs>
                <a:gs pos="100000">
                  <a:schemeClr val="accent5">
                    <a:lumMod val="60000"/>
                    <a:lumOff val="40000"/>
                  </a:schemeClr>
                </a:gs>
              </a:gsLst>
              <a:lin ang="6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FAF3BB49-A328-F121-7F27-DEB7C3CC2B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648" y="587978"/>
            <a:ext cx="10954512" cy="969264"/>
          </a:xfrm>
        </p:spPr>
        <p:txBody>
          <a:bodyPr anchor="ctr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65C3B04B-96C8-DA90-9593-3508CE34B4EE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612648" y="1801367"/>
            <a:ext cx="7015248" cy="4489704"/>
          </a:xfrm>
          <a:blipFill>
            <a:blip r:embed="rId2">
              <a:alphaModFix amt="60000"/>
            </a:blip>
            <a:stretch>
              <a:fillRect/>
            </a:stretch>
          </a:blip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/>
              <a:t>.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C1897688-419F-6EB2-5CC1-DC14924E5FC3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8252735" y="1801367"/>
            <a:ext cx="3314425" cy="4489704"/>
          </a:xfrm>
        </p:spPr>
        <p:txBody>
          <a:bodyPr anchor="ctr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E02B3BF-7794-675C-7382-345519B43BE3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r>
              <a:rPr lang="en-US"/>
              <a:t>Sample Footer Text</a:t>
            </a: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8303468-1991-7CCF-2C67-0B5A3850BAD1}"/>
              </a:ext>
            </a:extLst>
          </p:cNvPr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fld id="{7305F46D-792E-48B7-9047-8A1672515077}" type="datetime1">
              <a:rPr lang="en-US" smtClean="0"/>
              <a:t>10/14/2025</a:t>
            </a:fld>
            <a:endParaRPr lang="en-US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5AF75D71-C32E-4EF6-2C8E-B5F29DBF4D14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5766552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, Content Photo 1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id="{F6287667-A4F8-6B7A-7C1E-415768F3B3A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12068638" y="0"/>
            <a:ext cx="123362" cy="6858000"/>
            <a:chOff x="12068638" y="0"/>
            <a:chExt cx="123362" cy="6858000"/>
          </a:xfrm>
        </p:grpSpPr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860F260A-40A1-ED4C-F5A8-F915D3BDB7F5}"/>
                </a:ext>
              </a:extLst>
            </p:cNvPr>
            <p:cNvSpPr/>
            <p:nvPr/>
          </p:nvSpPr>
          <p:spPr>
            <a:xfrm>
              <a:off x="12068638" y="0"/>
              <a:ext cx="123362" cy="6858000"/>
            </a:xfrm>
            <a:prstGeom prst="rect">
              <a:avLst/>
            </a:prstGeom>
            <a:gradFill>
              <a:gsLst>
                <a:gs pos="0">
                  <a:schemeClr val="accent2"/>
                </a:gs>
                <a:gs pos="100000">
                  <a:schemeClr val="accent5"/>
                </a:gs>
              </a:gsLst>
              <a:lin ang="18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879CD2C2-2541-1223-03B1-97955C134718}"/>
                </a:ext>
              </a:extLst>
            </p:cNvPr>
            <p:cNvSpPr/>
            <p:nvPr/>
          </p:nvSpPr>
          <p:spPr>
            <a:xfrm>
              <a:off x="12068638" y="3527553"/>
              <a:ext cx="123362" cy="3330447"/>
            </a:xfrm>
            <a:prstGeom prst="rect">
              <a:avLst/>
            </a:prstGeom>
            <a:gradFill>
              <a:gsLst>
                <a:gs pos="19000">
                  <a:schemeClr val="accent5">
                    <a:alpha val="0"/>
                  </a:schemeClr>
                </a:gs>
                <a:gs pos="100000">
                  <a:schemeClr val="accent5">
                    <a:lumMod val="60000"/>
                    <a:lumOff val="40000"/>
                  </a:schemeClr>
                </a:gs>
              </a:gsLst>
              <a:lin ang="6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FAF3BB49-A328-F121-7F27-DEB7C3CC2B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648" y="502920"/>
            <a:ext cx="4669536" cy="1453896"/>
          </a:xfrm>
        </p:spPr>
        <p:txBody>
          <a:bodyPr anchor="t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15A7BF66-FFF1-E318-9AFE-331E011D59C1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612648" y="2293938"/>
            <a:ext cx="4669536" cy="4024566"/>
          </a:xfrm>
          <a:blipFill>
            <a:blip r:embed="rId2">
              <a:alphaModFix amt="60000"/>
            </a:blip>
            <a:stretch>
              <a:fillRect/>
            </a:stretch>
          </a:blip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/>
              <a:t>.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8BAC3300-BF12-B200-9F06-8D5AC45CB7EF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6096000" y="502919"/>
            <a:ext cx="5471160" cy="5815585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Footer Placeholder 10">
            <a:extLst>
              <a:ext uri="{FF2B5EF4-FFF2-40B4-BE49-F238E27FC236}">
                <a16:creationId xmlns:a16="http://schemas.microsoft.com/office/drawing/2014/main" id="{F3134235-8D6E-735A-EBA0-BA533F60F020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r>
              <a:rPr lang="en-US"/>
              <a:t>Sample Footer Text</a:t>
            </a:r>
            <a:endParaRPr lang="en-US" dirty="0"/>
          </a:p>
        </p:txBody>
      </p:sp>
      <p:sp>
        <p:nvSpPr>
          <p:cNvPr id="10" name="Date Placeholder 9">
            <a:extLst>
              <a:ext uri="{FF2B5EF4-FFF2-40B4-BE49-F238E27FC236}">
                <a16:creationId xmlns:a16="http://schemas.microsoft.com/office/drawing/2014/main" id="{9D2F68ED-5552-E109-B7F4-671217CABF2D}"/>
              </a:ext>
            </a:extLst>
          </p:cNvPr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fld id="{8B53D3FE-D727-4B50-874D-41D5E635B20A}" type="datetime1">
              <a:rPr lang="en-US" smtClean="0"/>
              <a:t>10/14/2025</a:t>
            </a:fld>
            <a:endParaRPr lang="en-US" dirty="0"/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573B9B49-4584-CFEF-738F-BE68D009CEA3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92434046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, Content Photo 1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>
            <a:extLst>
              <a:ext uri="{FF2B5EF4-FFF2-40B4-BE49-F238E27FC236}">
                <a16:creationId xmlns:a16="http://schemas.microsoft.com/office/drawing/2014/main" id="{B53C02DA-0C9D-12C9-42BB-CC4820B41CF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 rot="10800000">
            <a:off x="0" y="6743026"/>
            <a:ext cx="12207200" cy="123363"/>
            <a:chOff x="-5025" y="6737718"/>
            <a:chExt cx="12207200" cy="123363"/>
          </a:xfrm>
        </p:grpSpPr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43680A20-A590-D755-5AA0-BAF1B1402907}"/>
                </a:ext>
              </a:extLst>
            </p:cNvPr>
            <p:cNvSpPr/>
            <p:nvPr/>
          </p:nvSpPr>
          <p:spPr>
            <a:xfrm rot="5400000" flipH="1">
              <a:off x="6036894" y="695800"/>
              <a:ext cx="123362" cy="12207199"/>
            </a:xfrm>
            <a:prstGeom prst="rect">
              <a:avLst/>
            </a:prstGeom>
            <a:gradFill>
              <a:gsLst>
                <a:gs pos="0">
                  <a:schemeClr val="accent5"/>
                </a:gs>
                <a:gs pos="100000">
                  <a:schemeClr val="accent2"/>
                </a:gs>
              </a:gsLst>
              <a:lin ang="18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B6CA06CF-7B14-32D2-2412-3434710512EF}"/>
                </a:ext>
              </a:extLst>
            </p:cNvPr>
            <p:cNvSpPr/>
            <p:nvPr/>
          </p:nvSpPr>
          <p:spPr>
            <a:xfrm rot="16200000">
              <a:off x="9176406" y="3835311"/>
              <a:ext cx="123362" cy="5928176"/>
            </a:xfrm>
            <a:prstGeom prst="rect">
              <a:avLst/>
            </a:prstGeom>
            <a:gradFill>
              <a:gsLst>
                <a:gs pos="19000">
                  <a:schemeClr val="accent5">
                    <a:alpha val="0"/>
                  </a:schemeClr>
                </a:gs>
                <a:gs pos="100000">
                  <a:schemeClr val="accent5">
                    <a:lumMod val="60000"/>
                    <a:lumOff val="40000"/>
                  </a:schemeClr>
                </a:gs>
              </a:gsLst>
              <a:lin ang="6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FAF3BB49-A328-F121-7F27-DEB7C3CC2B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648" y="502920"/>
            <a:ext cx="3645980" cy="1453896"/>
          </a:xfrm>
        </p:spPr>
        <p:txBody>
          <a:bodyPr anchor="t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15A7BF66-FFF1-E318-9AFE-331E011D59C1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612648" y="2293938"/>
            <a:ext cx="3645980" cy="4024565"/>
          </a:xfrm>
          <a:blipFill>
            <a:blip r:embed="rId2">
              <a:alphaModFix amt="60000"/>
            </a:blip>
            <a:stretch>
              <a:fillRect/>
            </a:stretch>
          </a:blip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/>
              <a:t>.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8BAC3300-BF12-B200-9F06-8D5AC45CB7EF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5212227" y="502919"/>
            <a:ext cx="6354933" cy="5815584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Footer Placeholder 11">
            <a:extLst>
              <a:ext uri="{FF2B5EF4-FFF2-40B4-BE49-F238E27FC236}">
                <a16:creationId xmlns:a16="http://schemas.microsoft.com/office/drawing/2014/main" id="{0BFB2EA8-AADE-E8CD-890F-EA9F9968B253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r>
              <a:rPr lang="en-US"/>
              <a:t>Sample Footer Text</a:t>
            </a: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B8772B0-B493-B608-E389-35329DEF2016}"/>
              </a:ext>
            </a:extLst>
          </p:cNvPr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fld id="{FE942071-3A2D-4B86-82F9-428DB212BAF8}" type="datetime1">
              <a:rPr lang="en-US" smtClean="0"/>
              <a:t>10/14/2025</a:t>
            </a:fld>
            <a:endParaRPr lang="en-US" dirty="0"/>
          </a:p>
        </p:txBody>
      </p:sp>
      <p:sp>
        <p:nvSpPr>
          <p:cNvPr id="13" name="Slide Number Placeholder 12">
            <a:extLst>
              <a:ext uri="{FF2B5EF4-FFF2-40B4-BE49-F238E27FC236}">
                <a16:creationId xmlns:a16="http://schemas.microsoft.com/office/drawing/2014/main" id="{D854D38F-A697-A216-CCCB-0C1A9DCBD2FC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344122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ig Numb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0B93BC13-F3D8-0BDA-D1BF-7B8E455AC066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27362B5B-CACD-7203-74DE-7B0BBF7D69CE}"/>
              </a:ext>
            </a:extLst>
          </p:cNvPr>
          <p:cNvGrpSpPr/>
          <p:nvPr/>
        </p:nvGrpSpPr>
        <p:grpSpPr>
          <a:xfrm>
            <a:off x="-22276" y="-6922"/>
            <a:ext cx="12214276" cy="6869101"/>
            <a:chOff x="-22276" y="-6922"/>
            <a:chExt cx="12214276" cy="6869101"/>
          </a:xfrm>
        </p:grpSpPr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7D6A753B-AD01-7A7A-4F2D-C75592EC67B9}"/>
                </a:ext>
              </a:extLst>
            </p:cNvPr>
            <p:cNvSpPr/>
            <p:nvPr/>
          </p:nvSpPr>
          <p:spPr>
            <a:xfrm rot="5400000">
              <a:off x="2655863" y="-2678137"/>
              <a:ext cx="6857999" cy="12214275"/>
            </a:xfrm>
            <a:prstGeom prst="rect">
              <a:avLst/>
            </a:prstGeom>
            <a:gradFill>
              <a:gsLst>
                <a:gs pos="0">
                  <a:schemeClr val="accent2"/>
                </a:gs>
                <a:gs pos="93000">
                  <a:schemeClr val="accent5"/>
                </a:gs>
              </a:gsLst>
              <a:lin ang="42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 Light"/>
                <a:ea typeface="+mn-ea"/>
                <a:cs typeface="+mn-cs"/>
              </a:endParaRPr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33E82525-BA9A-AA08-8DF0-B77178C6BC45}"/>
                </a:ext>
              </a:extLst>
            </p:cNvPr>
            <p:cNvSpPr/>
            <p:nvPr/>
          </p:nvSpPr>
          <p:spPr>
            <a:xfrm rot="16200000">
              <a:off x="3197276" y="-2132545"/>
              <a:ext cx="6850175" cy="11139273"/>
            </a:xfrm>
            <a:prstGeom prst="rect">
              <a:avLst/>
            </a:prstGeom>
            <a:gradFill flip="none" rotWithShape="1">
              <a:gsLst>
                <a:gs pos="0">
                  <a:schemeClr val="accent5">
                    <a:lumMod val="75000"/>
                  </a:schemeClr>
                </a:gs>
                <a:gs pos="32000">
                  <a:schemeClr val="accent5">
                    <a:alpha val="0"/>
                  </a:schemeClr>
                </a:gs>
              </a:gsLst>
              <a:lin ang="19800000" scaled="0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 Light"/>
                <a:ea typeface="+mn-ea"/>
                <a:cs typeface="+mn-cs"/>
              </a:endParaRPr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0A4B5202-8712-82B4-1B42-E7E4336E8698}"/>
                </a:ext>
              </a:extLst>
            </p:cNvPr>
            <p:cNvSpPr/>
            <p:nvPr/>
          </p:nvSpPr>
          <p:spPr>
            <a:xfrm flipH="1">
              <a:off x="-22276" y="-6922"/>
              <a:ext cx="3849318" cy="6852919"/>
            </a:xfrm>
            <a:prstGeom prst="rect">
              <a:avLst/>
            </a:prstGeom>
            <a:gradFill>
              <a:gsLst>
                <a:gs pos="0">
                  <a:schemeClr val="accent5">
                    <a:lumMod val="75000"/>
                  </a:schemeClr>
                </a:gs>
                <a:gs pos="48000">
                  <a:schemeClr val="accent5">
                    <a:alpha val="0"/>
                  </a:schemeClr>
                </a:gs>
              </a:gsLst>
              <a:lin ang="11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 Light"/>
                <a:ea typeface="+mn-ea"/>
                <a:cs typeface="+mn-cs"/>
              </a:endParaRPr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D95172D8-9117-7FB7-2347-567B5663C51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 rot="5400000">
              <a:off x="6189691" y="-743112"/>
              <a:ext cx="5263375" cy="6741243"/>
            </a:xfrm>
            <a:prstGeom prst="rect">
              <a:avLst/>
            </a:prstGeom>
            <a:gradFill flip="none" rotWithShape="1">
              <a:gsLst>
                <a:gs pos="2000">
                  <a:schemeClr val="accent5">
                    <a:lumMod val="60000"/>
                    <a:lumOff val="40000"/>
                    <a:alpha val="68000"/>
                  </a:schemeClr>
                </a:gs>
                <a:gs pos="48000">
                  <a:schemeClr val="accent5">
                    <a:lumMod val="60000"/>
                    <a:lumOff val="40000"/>
                    <a:alpha val="0"/>
                  </a:schemeClr>
                </a:gs>
              </a:gsLst>
              <a:lin ang="1800000" scaled="0"/>
              <a:tileRect/>
            </a:grad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 Light"/>
                <a:ea typeface="+mn-ea"/>
                <a:cs typeface="+mn-cs"/>
              </a:endParaRPr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A13BB35F-4BB0-2BB5-FD14-127AFB0019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3000" y="4928616"/>
            <a:ext cx="9912096" cy="1545336"/>
          </a:xfrm>
        </p:spPr>
        <p:txBody>
          <a:bodyPr anchor="t">
            <a:normAutofit/>
          </a:bodyPr>
          <a:lstStyle>
            <a:lvl1pPr algn="ctr">
              <a:lnSpc>
                <a:spcPct val="120000"/>
              </a:lnSpc>
              <a:defRPr sz="28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887C9CAD-F25A-225B-E7BA-4503FD713A44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530352" y="978408"/>
            <a:ext cx="11137392" cy="4114800"/>
          </a:xfrm>
        </p:spPr>
        <p:txBody>
          <a:bodyPr anchor="b">
            <a:normAutofit/>
          </a:bodyPr>
          <a:lstStyle>
            <a:lvl1pPr marL="0" indent="0" algn="ctr">
              <a:lnSpc>
                <a:spcPct val="90000"/>
              </a:lnSpc>
              <a:buNone/>
              <a:defRPr sz="278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##%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1932224-E515-4E44-2832-0D5E94847CF7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Sample Footer Text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E371D16-7052-CB51-10DB-659F8F77B25F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40D1012-6B36-4753-8153-E5F982239567}" type="datetime1">
              <a:rPr lang="en-US" smtClean="0"/>
              <a:t>10/14/2025</a:t>
            </a:fld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5B132CC-C4B7-E2AF-5520-00C69FF376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CC057153-B650-4DEB-B370-79DDCFDCE93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03815927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ig Number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3BB35F-4BB0-2BB5-FD14-127AFB0019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648" y="4718304"/>
            <a:ext cx="6281928" cy="135331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lnSpc>
                <a:spcPct val="120000"/>
              </a:lnSpc>
              <a:defRPr lang="en-US" sz="2800" dirty="0"/>
            </a:lvl1pPr>
          </a:lstStyle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887C9CAD-F25A-225B-E7BA-4503FD713A44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521208" y="786384"/>
            <a:ext cx="11155680" cy="4334256"/>
          </a:xfrm>
        </p:spPr>
        <p:txBody>
          <a:bodyPr vert="horz" lIns="91440" tIns="45720" rIns="91440" bIns="45720" rtlCol="0" anchor="b">
            <a:normAutofit/>
          </a:bodyPr>
          <a:lstStyle>
            <a:lvl1pPr marL="0" indent="0">
              <a:buNone/>
              <a:defRPr lang="en-US" sz="27800" b="1" dirty="0">
                <a:gradFill>
                  <a:gsLst>
                    <a:gs pos="0">
                      <a:schemeClr val="accent2"/>
                    </a:gs>
                    <a:gs pos="100000">
                      <a:schemeClr val="accent5"/>
                    </a:gs>
                  </a:gsLst>
                  <a:lin ang="4200000" scaled="0"/>
                </a:gradFill>
              </a:defRPr>
            </a:lvl1pPr>
          </a:lstStyle>
          <a:p>
            <a:pPr lvl="0"/>
            <a:r>
              <a:rPr lang="en-US" dirty="0"/>
              <a:t>##%</a:t>
            </a:r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418D0173-56FC-C02C-32BA-73DB1BA380C4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02E2BBBB-FE25-456C-89E4-A0303F0273E5}" type="datetime1">
              <a:rPr lang="en-US" smtClean="0"/>
              <a:t>10/14/2025</a:t>
            </a:fld>
            <a:endParaRPr lang="en-US" dirty="0"/>
          </a:p>
        </p:txBody>
      </p:sp>
      <p:sp>
        <p:nvSpPr>
          <p:cNvPr id="14" name="Footer Placeholder 13">
            <a:extLst>
              <a:ext uri="{FF2B5EF4-FFF2-40B4-BE49-F238E27FC236}">
                <a16:creationId xmlns:a16="http://schemas.microsoft.com/office/drawing/2014/main" id="{06AFD340-D045-A82B-779A-CCE82B04A257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/>
              <a:t>Sample Footer Text</a:t>
            </a:r>
            <a:endParaRPr lang="en-US" dirty="0"/>
          </a:p>
        </p:txBody>
      </p:sp>
      <p:sp>
        <p:nvSpPr>
          <p:cNvPr id="15" name="Slide Number Placeholder 14">
            <a:extLst>
              <a:ext uri="{FF2B5EF4-FFF2-40B4-BE49-F238E27FC236}">
                <a16:creationId xmlns:a16="http://schemas.microsoft.com/office/drawing/2014/main" id="{1B246833-56EB-2252-BAD6-8D369F554831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22998206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ig Number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3BB35F-4BB0-2BB5-FD14-127AFB0019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648" y="4983480"/>
            <a:ext cx="6281928" cy="1353312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lnSpc>
                <a:spcPct val="120000"/>
              </a:lnSpc>
              <a:defRPr lang="en-US" sz="2800" dirty="0"/>
            </a:lvl1pPr>
          </a:lstStyle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887C9CAD-F25A-225B-E7BA-4503FD713A44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457200" y="182880"/>
            <a:ext cx="11247120" cy="4974336"/>
          </a:xfrm>
        </p:spPr>
        <p:txBody>
          <a:bodyPr vert="horz" lIns="91440" tIns="45720" rIns="91440" bIns="45720" rtlCol="0">
            <a:normAutofit/>
          </a:bodyPr>
          <a:lstStyle>
            <a:lvl1pPr marL="0" indent="0">
              <a:lnSpc>
                <a:spcPct val="90000"/>
              </a:lnSpc>
              <a:buNone/>
              <a:defRPr lang="en-US" sz="32500" b="1" dirty="0">
                <a:gradFill>
                  <a:gsLst>
                    <a:gs pos="0">
                      <a:schemeClr val="accent2"/>
                    </a:gs>
                    <a:gs pos="100000">
                      <a:schemeClr val="accent5"/>
                    </a:gs>
                  </a:gsLst>
                  <a:lin ang="4200000" scaled="0"/>
                </a:gradFill>
              </a:defRPr>
            </a:lvl1pPr>
          </a:lstStyle>
          <a:p>
            <a:pPr lvl="0"/>
            <a:r>
              <a:rPr lang="en-US" dirty="0"/>
              <a:t>##%</a:t>
            </a:r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418D0173-56FC-C02C-32BA-73DB1BA380C4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1315EE4B-219D-4799-AB8D-57B100451C5D}" type="datetime1">
              <a:rPr lang="en-US" smtClean="0"/>
              <a:t>10/14/2025</a:t>
            </a:fld>
            <a:endParaRPr lang="en-US" dirty="0"/>
          </a:p>
        </p:txBody>
      </p:sp>
      <p:sp>
        <p:nvSpPr>
          <p:cNvPr id="14" name="Footer Placeholder 13">
            <a:extLst>
              <a:ext uri="{FF2B5EF4-FFF2-40B4-BE49-F238E27FC236}">
                <a16:creationId xmlns:a16="http://schemas.microsoft.com/office/drawing/2014/main" id="{06AFD340-D045-A82B-779A-CCE82B04A257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/>
              <a:t>Sample Footer Text</a:t>
            </a:r>
            <a:endParaRPr lang="en-US" dirty="0"/>
          </a:p>
        </p:txBody>
      </p:sp>
      <p:sp>
        <p:nvSpPr>
          <p:cNvPr id="15" name="Slide Number Placeholder 14">
            <a:extLst>
              <a:ext uri="{FF2B5EF4-FFF2-40B4-BE49-F238E27FC236}">
                <a16:creationId xmlns:a16="http://schemas.microsoft.com/office/drawing/2014/main" id="{1B246833-56EB-2252-BAD6-8D369F554831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65670477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Statem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221EB5-8556-FBD7-00D5-D69AC8E7E7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648" y="-1133856"/>
            <a:ext cx="10652760" cy="914400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3E4E45FF-53F3-89B1-B969-C440DC819EF4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612648" y="630936"/>
            <a:ext cx="8266176" cy="5605272"/>
          </a:xfrm>
        </p:spPr>
        <p:txBody>
          <a:bodyPr anchor="ctr">
            <a:normAutofit/>
          </a:bodyPr>
          <a:lstStyle>
            <a:lvl1pPr marL="0" indent="0">
              <a:lnSpc>
                <a:spcPct val="100000"/>
              </a:lnSpc>
              <a:buNone/>
              <a:defRPr sz="5400" b="1">
                <a:gradFill>
                  <a:gsLst>
                    <a:gs pos="0">
                      <a:schemeClr val="accent2"/>
                    </a:gs>
                    <a:gs pos="100000">
                      <a:schemeClr val="accent5"/>
                    </a:gs>
                  </a:gsLst>
                  <a:lin ang="0" scaled="0"/>
                </a:gradFill>
              </a:defRPr>
            </a:lvl1pPr>
            <a:lvl2pPr marL="228600" indent="0">
              <a:lnSpc>
                <a:spcPct val="100000"/>
              </a:lnSpc>
              <a:buNone/>
              <a:defRPr sz="4800" b="1">
                <a:gradFill>
                  <a:gsLst>
                    <a:gs pos="0">
                      <a:schemeClr val="accent2"/>
                    </a:gs>
                    <a:gs pos="100000">
                      <a:schemeClr val="accent5"/>
                    </a:gs>
                  </a:gsLst>
                  <a:lin ang="0" scaled="0"/>
                </a:gradFill>
              </a:defRPr>
            </a:lvl2pPr>
            <a:lvl3pPr marL="457200" indent="0">
              <a:lnSpc>
                <a:spcPct val="100000"/>
              </a:lnSpc>
              <a:buNone/>
              <a:defRPr sz="4400" b="1">
                <a:gradFill>
                  <a:gsLst>
                    <a:gs pos="0">
                      <a:schemeClr val="accent2"/>
                    </a:gs>
                    <a:gs pos="100000">
                      <a:schemeClr val="accent5"/>
                    </a:gs>
                  </a:gsLst>
                  <a:lin ang="0" scaled="0"/>
                </a:gradFill>
              </a:defRPr>
            </a:lvl3pPr>
            <a:lvl4pPr marL="685800" indent="0">
              <a:lnSpc>
                <a:spcPct val="100000"/>
              </a:lnSpc>
              <a:buNone/>
              <a:defRPr sz="4000" b="1">
                <a:gradFill>
                  <a:gsLst>
                    <a:gs pos="0">
                      <a:schemeClr val="accent2"/>
                    </a:gs>
                    <a:gs pos="100000">
                      <a:schemeClr val="accent5"/>
                    </a:gs>
                  </a:gsLst>
                  <a:lin ang="0" scaled="0"/>
                </a:gradFill>
              </a:defRPr>
            </a:lvl4pPr>
            <a:lvl5pPr marL="914400" indent="0">
              <a:lnSpc>
                <a:spcPct val="100000"/>
              </a:lnSpc>
              <a:buNone/>
              <a:defRPr sz="3600" b="1">
                <a:gradFill>
                  <a:gsLst>
                    <a:gs pos="0">
                      <a:schemeClr val="accent2"/>
                    </a:gs>
                    <a:gs pos="100000">
                      <a:schemeClr val="accent5"/>
                    </a:gs>
                  </a:gsLst>
                  <a:lin ang="0" scaled="0"/>
                </a:gradFill>
              </a:defRPr>
            </a:lvl5pPr>
          </a:lstStyle>
          <a:p>
            <a:pPr lvl="0"/>
            <a:r>
              <a:rPr lang="en-US" dirty="0"/>
              <a:t>Click to edit Statement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E0E9E314-CB58-F3CE-7C32-D6103621A2D5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/>
              <a:t>Sample Footer Text</a:t>
            </a:r>
            <a:endParaRPr lang="en-US" dirty="0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E9E12D21-0607-5120-F81C-6E1DA0652CFB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6499AFF4-C109-45E7-87CB-3A41EC6C3342}" type="datetime1">
              <a:rPr lang="en-US" smtClean="0"/>
              <a:t>10/14/2025</a:t>
            </a:fld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0A1B35F-4D88-6EA9-8D55-4133CD961AF1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54865666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Statement 2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791C0A04-3BC7-B88E-3974-2A73D0A107E7}"/>
              </a:ext>
            </a:extLst>
          </p:cNvPr>
          <p:cNvSpPr/>
          <p:nvPr/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B07991EE-474F-899B-8FEF-F82B3E5BDF10}"/>
              </a:ext>
            </a:extLst>
          </p:cNvPr>
          <p:cNvGrpSpPr/>
          <p:nvPr/>
        </p:nvGrpSpPr>
        <p:grpSpPr>
          <a:xfrm>
            <a:off x="-7285" y="-6922"/>
            <a:ext cx="12199285" cy="6869101"/>
            <a:chOff x="-22275" y="-6922"/>
            <a:chExt cx="12214275" cy="6869101"/>
          </a:xfrm>
        </p:grpSpPr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19D5B255-8277-F118-03CD-8BAE19E8D68B}"/>
                </a:ext>
              </a:extLst>
            </p:cNvPr>
            <p:cNvSpPr/>
            <p:nvPr/>
          </p:nvSpPr>
          <p:spPr>
            <a:xfrm rot="5400000">
              <a:off x="2655863" y="-2678137"/>
              <a:ext cx="6857999" cy="12214275"/>
            </a:xfrm>
            <a:prstGeom prst="rect">
              <a:avLst/>
            </a:prstGeom>
            <a:gradFill>
              <a:gsLst>
                <a:gs pos="0">
                  <a:schemeClr val="accent2"/>
                </a:gs>
                <a:gs pos="93000">
                  <a:schemeClr val="accent5"/>
                </a:gs>
              </a:gsLst>
              <a:lin ang="42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 Light"/>
                <a:ea typeface="+mn-ea"/>
                <a:cs typeface="+mn-cs"/>
              </a:endParaRPr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2E8FF695-246F-077D-F2C8-36B38501750D}"/>
                </a:ext>
              </a:extLst>
            </p:cNvPr>
            <p:cNvSpPr/>
            <p:nvPr/>
          </p:nvSpPr>
          <p:spPr>
            <a:xfrm rot="16200000">
              <a:off x="3197276" y="-2132545"/>
              <a:ext cx="6850175" cy="11139273"/>
            </a:xfrm>
            <a:prstGeom prst="rect">
              <a:avLst/>
            </a:prstGeom>
            <a:gradFill flip="none" rotWithShape="1">
              <a:gsLst>
                <a:gs pos="0">
                  <a:schemeClr val="accent5">
                    <a:lumMod val="75000"/>
                  </a:schemeClr>
                </a:gs>
                <a:gs pos="32000">
                  <a:schemeClr val="accent5">
                    <a:alpha val="0"/>
                  </a:schemeClr>
                </a:gs>
              </a:gsLst>
              <a:lin ang="19800000" scaled="0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 Light"/>
                <a:ea typeface="+mn-ea"/>
                <a:cs typeface="+mn-cs"/>
              </a:endParaRPr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1DB72F2E-896E-2C27-7B7B-07C3BA02B78E}"/>
                </a:ext>
              </a:extLst>
            </p:cNvPr>
            <p:cNvSpPr/>
            <p:nvPr/>
          </p:nvSpPr>
          <p:spPr>
            <a:xfrm flipH="1">
              <a:off x="-14981" y="-6922"/>
              <a:ext cx="3836566" cy="6852919"/>
            </a:xfrm>
            <a:prstGeom prst="rect">
              <a:avLst/>
            </a:prstGeom>
            <a:gradFill>
              <a:gsLst>
                <a:gs pos="0">
                  <a:schemeClr val="accent5">
                    <a:lumMod val="75000"/>
                  </a:schemeClr>
                </a:gs>
                <a:gs pos="48000">
                  <a:schemeClr val="accent5">
                    <a:alpha val="0"/>
                  </a:schemeClr>
                </a:gs>
              </a:gsLst>
              <a:lin ang="11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 Light"/>
                <a:ea typeface="+mn-ea"/>
                <a:cs typeface="+mn-cs"/>
              </a:endParaRPr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9522BC71-28C2-81D8-FB44-31BC493BBF5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 rot="5400000">
              <a:off x="6189691" y="-743112"/>
              <a:ext cx="5263375" cy="6741243"/>
            </a:xfrm>
            <a:prstGeom prst="rect">
              <a:avLst/>
            </a:prstGeom>
            <a:gradFill flip="none" rotWithShape="1">
              <a:gsLst>
                <a:gs pos="2000">
                  <a:schemeClr val="accent5">
                    <a:lumMod val="60000"/>
                    <a:lumOff val="40000"/>
                    <a:alpha val="68000"/>
                  </a:schemeClr>
                </a:gs>
                <a:gs pos="48000">
                  <a:schemeClr val="accent5">
                    <a:lumMod val="60000"/>
                    <a:lumOff val="40000"/>
                    <a:alpha val="0"/>
                  </a:schemeClr>
                </a:gs>
              </a:gsLst>
              <a:lin ang="1800000" scaled="0"/>
              <a:tileRect/>
            </a:grad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 Light"/>
                <a:ea typeface="+mn-ea"/>
                <a:cs typeface="+mn-cs"/>
              </a:endParaRPr>
            </a:p>
          </p:txBody>
        </p: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83681088-8C72-D3AA-E951-F32AA4318F6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 rot="10800000">
            <a:off x="-8784" y="6739061"/>
            <a:ext cx="12207240" cy="137160"/>
            <a:chOff x="-5025" y="6737718"/>
            <a:chExt cx="12207200" cy="123363"/>
          </a:xfrm>
          <a:solidFill>
            <a:schemeClr val="tx1"/>
          </a:solidFill>
        </p:grpSpPr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923FCCF6-A9CE-8C06-A018-3526E4B210A6}"/>
                </a:ext>
              </a:extLst>
            </p:cNvPr>
            <p:cNvSpPr/>
            <p:nvPr/>
          </p:nvSpPr>
          <p:spPr>
            <a:xfrm rot="5400000" flipH="1">
              <a:off x="6036894" y="695800"/>
              <a:ext cx="123362" cy="1220719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4641A033-DCF1-2B2E-7479-E074B140FA8C}"/>
                </a:ext>
              </a:extLst>
            </p:cNvPr>
            <p:cNvSpPr/>
            <p:nvPr/>
          </p:nvSpPr>
          <p:spPr>
            <a:xfrm rot="16200000">
              <a:off x="9176406" y="3835311"/>
              <a:ext cx="123362" cy="592817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83F83B6E-95ED-1D70-2F6E-8299525C04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12068636" y="0"/>
            <a:ext cx="137160" cy="6858000"/>
            <a:chOff x="12068638" y="0"/>
            <a:chExt cx="123362" cy="6858000"/>
          </a:xfrm>
          <a:solidFill>
            <a:schemeClr val="tx1"/>
          </a:solidFill>
        </p:grpSpPr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A1F59BE4-AC2E-2AB9-FE80-40CAF77CA798}"/>
                </a:ext>
              </a:extLst>
            </p:cNvPr>
            <p:cNvSpPr/>
            <p:nvPr/>
          </p:nvSpPr>
          <p:spPr>
            <a:xfrm>
              <a:off x="12068638" y="0"/>
              <a:ext cx="123362" cy="6858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701C2DAC-E593-02EE-C7E4-01B9BAA443C6}"/>
                </a:ext>
              </a:extLst>
            </p:cNvPr>
            <p:cNvSpPr/>
            <p:nvPr/>
          </p:nvSpPr>
          <p:spPr>
            <a:xfrm>
              <a:off x="12068638" y="3527553"/>
              <a:ext cx="123362" cy="333044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A7221EB5-8556-FBD7-00D5-D69AC8E7E7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648" y="-1133856"/>
            <a:ext cx="10652760" cy="9144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3E4E45FF-53F3-89B1-B969-C440DC819EF4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612648" y="548640"/>
            <a:ext cx="7680960" cy="5605272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None/>
              <a:defRPr sz="5600" b="1">
                <a:solidFill>
                  <a:schemeClr val="bg1"/>
                </a:solidFill>
              </a:defRPr>
            </a:lvl1pPr>
            <a:lvl2pPr marL="228600" indent="0">
              <a:lnSpc>
                <a:spcPct val="100000"/>
              </a:lnSpc>
              <a:buNone/>
              <a:defRPr sz="5600" b="1">
                <a:solidFill>
                  <a:schemeClr val="bg1"/>
                </a:solidFill>
              </a:defRPr>
            </a:lvl2pPr>
            <a:lvl3pPr marL="457200" indent="0">
              <a:lnSpc>
                <a:spcPct val="100000"/>
              </a:lnSpc>
              <a:buNone/>
              <a:defRPr sz="5600" b="1">
                <a:solidFill>
                  <a:schemeClr val="bg1"/>
                </a:solidFill>
              </a:defRPr>
            </a:lvl3pPr>
            <a:lvl4pPr marL="685800" indent="0">
              <a:lnSpc>
                <a:spcPct val="100000"/>
              </a:lnSpc>
              <a:buNone/>
              <a:defRPr sz="5600" b="1">
                <a:solidFill>
                  <a:schemeClr val="bg1"/>
                </a:solidFill>
              </a:defRPr>
            </a:lvl4pPr>
            <a:lvl5pPr marL="914400" indent="0">
              <a:lnSpc>
                <a:spcPct val="100000"/>
              </a:lnSpc>
              <a:buNone/>
              <a:defRPr sz="56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Statement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" name="Footer Placeholder 13">
            <a:extLst>
              <a:ext uri="{FF2B5EF4-FFF2-40B4-BE49-F238E27FC236}">
                <a16:creationId xmlns:a16="http://schemas.microsoft.com/office/drawing/2014/main" id="{132871A2-A450-61EB-7368-98B251F15495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Sample Footer Text</a:t>
            </a:r>
            <a:endParaRPr lang="en-US" dirty="0"/>
          </a:p>
        </p:txBody>
      </p:sp>
      <p:sp>
        <p:nvSpPr>
          <p:cNvPr id="13" name="Date Placeholder 12">
            <a:extLst>
              <a:ext uri="{FF2B5EF4-FFF2-40B4-BE49-F238E27FC236}">
                <a16:creationId xmlns:a16="http://schemas.microsoft.com/office/drawing/2014/main" id="{7CA33720-A04E-18B6-251B-16C80085F295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50AFEFF9-BDF1-4CFA-B535-0413D62BE29A}" type="datetime1">
              <a:rPr lang="en-US" smtClean="0"/>
              <a:t>10/14/2025</a:t>
            </a:fld>
            <a:endParaRPr lang="en-US" dirty="0"/>
          </a:p>
        </p:txBody>
      </p:sp>
      <p:sp>
        <p:nvSpPr>
          <p:cNvPr id="15" name="Slide Number Placeholder 14">
            <a:extLst>
              <a:ext uri="{FF2B5EF4-FFF2-40B4-BE49-F238E27FC236}">
                <a16:creationId xmlns:a16="http://schemas.microsoft.com/office/drawing/2014/main" id="{AC245A2E-4B49-CED7-ADDF-6624BCC88DDE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CC057153-B650-4DEB-B370-79DDCFDCE93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4410652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, Photo 3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336E9A-8E96-CD8C-7598-F87632CD81C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12648" y="502920"/>
            <a:ext cx="5852160" cy="295351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defRPr lang="en-US" sz="5400" dirty="0">
                <a:gradFill>
                  <a:gsLst>
                    <a:gs pos="0">
                      <a:schemeClr val="accent2"/>
                    </a:gs>
                    <a:gs pos="100000">
                      <a:schemeClr val="accent5"/>
                    </a:gs>
                  </a:gsLst>
                  <a:lin ang="15600000" scaled="0"/>
                </a:gradFill>
              </a:defRPr>
            </a:lvl1pPr>
          </a:lstStyle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BDC76B8-60F6-62D3-9F73-E8166220301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12648" y="4544568"/>
            <a:ext cx="4681728" cy="1591056"/>
          </a:xfrm>
        </p:spPr>
        <p:txBody>
          <a:bodyPr vert="horz" lIns="91440" tIns="45720" rIns="91440" bIns="45720" rtlCol="0" anchor="ctr">
            <a:normAutofit/>
          </a:bodyPr>
          <a:lstStyle>
            <a:lvl1pPr marL="0" indent="0">
              <a:buNone/>
              <a:defRPr lang="en-US" sz="2000" dirty="0"/>
            </a:lvl1pPr>
          </a:lstStyle>
          <a:p>
            <a:pPr lvl="0"/>
            <a:r>
              <a:rPr lang="en-US" dirty="0"/>
              <a:t>Click to edit Master subtitle style</a:t>
            </a:r>
          </a:p>
        </p:txBody>
      </p:sp>
      <p:sp>
        <p:nvSpPr>
          <p:cNvPr id="11" name="Footer Placeholder 10">
            <a:extLst>
              <a:ext uri="{FF2B5EF4-FFF2-40B4-BE49-F238E27FC236}">
                <a16:creationId xmlns:a16="http://schemas.microsoft.com/office/drawing/2014/main" id="{F98245A6-7E39-43E3-BB93-77F622756065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pPr algn="l"/>
            <a:r>
              <a:rPr lang="en-US" dirty="0"/>
              <a:t>Sample Footer Text</a:t>
            </a:r>
          </a:p>
        </p:txBody>
      </p:sp>
      <p:sp>
        <p:nvSpPr>
          <p:cNvPr id="10" name="Date Placeholder 9">
            <a:extLst>
              <a:ext uri="{FF2B5EF4-FFF2-40B4-BE49-F238E27FC236}">
                <a16:creationId xmlns:a16="http://schemas.microsoft.com/office/drawing/2014/main" id="{00431E1F-9861-6E9A-6FDA-9450A0A9109C}"/>
              </a:ext>
            </a:extLst>
          </p:cNvPr>
          <p:cNvSpPr>
            <a:spLocks noGrp="1"/>
          </p:cNvSpPr>
          <p:nvPr>
            <p:ph type="dt" sz="half" idx="14"/>
          </p:nvPr>
        </p:nvSpPr>
        <p:spPr>
          <a:xfrm>
            <a:off x="4617720" y="6318504"/>
            <a:ext cx="2153412" cy="365760"/>
          </a:xfrm>
        </p:spPr>
        <p:txBody>
          <a:bodyPr/>
          <a:lstStyle/>
          <a:p>
            <a:fld id="{9DFFF819-4E26-4576-8A6D-DA055CFF682A}" type="datetime1">
              <a:rPr lang="en-US" smtClean="0"/>
              <a:t>10/14/2025</a:t>
            </a:fld>
            <a:endParaRPr lang="en-US" dirty="0"/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43C4D8A9-0078-62DC-A293-9B6083ED649D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>
          <a:xfrm>
            <a:off x="6688836" y="6318504"/>
            <a:ext cx="493776" cy="365760"/>
          </a:xfrm>
        </p:spPr>
        <p:txBody>
          <a:bodyPr/>
          <a:lstStyle/>
          <a:p>
            <a:fld id="{CC057153-B650-4DEB-B370-79DDCFDCE934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37C87932-7DAB-7F93-5E51-7AEEA5AC7FEA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7534656" y="0"/>
            <a:ext cx="4654296" cy="6858000"/>
          </a:xfrm>
          <a:blipFill>
            <a:blip r:embed="rId2">
              <a:alphaModFix amt="70000"/>
            </a:blip>
            <a:stretch>
              <a:fillRect/>
            </a:stretch>
          </a:blip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46201638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tatement 3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id="{6323AF82-B640-17D0-AC4B-55F4EDF5C4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0" y="0"/>
            <a:ext cx="123362" cy="6858000"/>
            <a:chOff x="12068638" y="0"/>
            <a:chExt cx="123362" cy="6858000"/>
          </a:xfrm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2DA5C8EA-7A6C-8AC0-78D1-F538329B41B8}"/>
                </a:ext>
              </a:extLst>
            </p:cNvPr>
            <p:cNvSpPr/>
            <p:nvPr/>
          </p:nvSpPr>
          <p:spPr>
            <a:xfrm>
              <a:off x="12068638" y="0"/>
              <a:ext cx="123362" cy="6858000"/>
            </a:xfrm>
            <a:prstGeom prst="rect">
              <a:avLst/>
            </a:prstGeom>
            <a:gradFill>
              <a:gsLst>
                <a:gs pos="0">
                  <a:schemeClr val="accent2"/>
                </a:gs>
                <a:gs pos="100000">
                  <a:schemeClr val="accent5"/>
                </a:gs>
              </a:gsLst>
              <a:lin ang="18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FF2FAD3C-DB75-D855-489D-B09F992EA0E9}"/>
                </a:ext>
              </a:extLst>
            </p:cNvPr>
            <p:cNvSpPr/>
            <p:nvPr/>
          </p:nvSpPr>
          <p:spPr>
            <a:xfrm>
              <a:off x="12068638" y="3527553"/>
              <a:ext cx="123362" cy="3330447"/>
            </a:xfrm>
            <a:prstGeom prst="rect">
              <a:avLst/>
            </a:prstGeom>
            <a:gradFill>
              <a:gsLst>
                <a:gs pos="19000">
                  <a:schemeClr val="accent5">
                    <a:alpha val="0"/>
                  </a:schemeClr>
                </a:gs>
                <a:gs pos="100000">
                  <a:schemeClr val="accent5">
                    <a:lumMod val="60000"/>
                    <a:lumOff val="40000"/>
                  </a:schemeClr>
                </a:gs>
              </a:gsLst>
              <a:lin ang="6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id="{FB287CE5-00A5-FA1D-EB2D-E5CFD27420D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 rot="10800000">
            <a:off x="12357" y="6746828"/>
            <a:ext cx="12188952" cy="123363"/>
            <a:chOff x="-5025" y="6737718"/>
            <a:chExt cx="12207200" cy="123363"/>
          </a:xfrm>
        </p:grpSpPr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12C43EBD-E088-A3CD-FCDE-E6ED8F87D148}"/>
                </a:ext>
              </a:extLst>
            </p:cNvPr>
            <p:cNvSpPr/>
            <p:nvPr/>
          </p:nvSpPr>
          <p:spPr>
            <a:xfrm rot="5400000" flipH="1">
              <a:off x="6036894" y="695800"/>
              <a:ext cx="123362" cy="12207199"/>
            </a:xfrm>
            <a:prstGeom prst="rect">
              <a:avLst/>
            </a:prstGeom>
            <a:gradFill>
              <a:gsLst>
                <a:gs pos="0">
                  <a:schemeClr val="accent5"/>
                </a:gs>
                <a:gs pos="100000">
                  <a:schemeClr val="accent2"/>
                </a:gs>
              </a:gsLst>
              <a:lin ang="18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AD88F00F-9D01-378E-377E-26B543D2FA77}"/>
                </a:ext>
              </a:extLst>
            </p:cNvPr>
            <p:cNvSpPr/>
            <p:nvPr/>
          </p:nvSpPr>
          <p:spPr>
            <a:xfrm rot="16200000">
              <a:off x="9176406" y="3835311"/>
              <a:ext cx="123362" cy="5928176"/>
            </a:xfrm>
            <a:prstGeom prst="rect">
              <a:avLst/>
            </a:prstGeom>
            <a:gradFill>
              <a:gsLst>
                <a:gs pos="19000">
                  <a:schemeClr val="accent5">
                    <a:alpha val="0"/>
                  </a:schemeClr>
                </a:gs>
                <a:gs pos="100000">
                  <a:schemeClr val="accent5">
                    <a:lumMod val="60000"/>
                    <a:lumOff val="40000"/>
                  </a:schemeClr>
                </a:gs>
              </a:gsLst>
              <a:lin ang="6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A7221EB5-8556-FBD7-00D5-D69AC8E7E7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648" y="-1133856"/>
            <a:ext cx="10652760" cy="914400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3E4E45FF-53F3-89B1-B969-C440DC819EF4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1882175" y="751366"/>
            <a:ext cx="8353433" cy="5402545"/>
          </a:xfrm>
        </p:spPr>
        <p:txBody>
          <a:bodyPr anchor="ctr">
            <a:normAutofit/>
          </a:bodyPr>
          <a:lstStyle>
            <a:lvl1pPr marL="0" indent="0">
              <a:lnSpc>
                <a:spcPct val="100000"/>
              </a:lnSpc>
              <a:buNone/>
              <a:defRPr sz="4800" b="1">
                <a:gradFill>
                  <a:gsLst>
                    <a:gs pos="0">
                      <a:schemeClr val="accent5"/>
                    </a:gs>
                    <a:gs pos="90000">
                      <a:schemeClr val="accent2"/>
                    </a:gs>
                  </a:gsLst>
                  <a:lin ang="9600000" scaled="0"/>
                </a:gradFill>
              </a:defRPr>
            </a:lvl1pPr>
            <a:lvl2pPr marL="228600" indent="0">
              <a:lnSpc>
                <a:spcPct val="100000"/>
              </a:lnSpc>
              <a:buNone/>
              <a:defRPr sz="4800" b="1">
                <a:gradFill>
                  <a:gsLst>
                    <a:gs pos="0">
                      <a:schemeClr val="accent5"/>
                    </a:gs>
                    <a:gs pos="90000">
                      <a:schemeClr val="accent2"/>
                    </a:gs>
                  </a:gsLst>
                  <a:lin ang="9600000" scaled="0"/>
                </a:gradFill>
              </a:defRPr>
            </a:lvl2pPr>
            <a:lvl3pPr marL="457200" indent="0">
              <a:lnSpc>
                <a:spcPct val="100000"/>
              </a:lnSpc>
              <a:buNone/>
              <a:defRPr sz="4800" b="1">
                <a:gradFill>
                  <a:gsLst>
                    <a:gs pos="0">
                      <a:schemeClr val="accent5"/>
                    </a:gs>
                    <a:gs pos="90000">
                      <a:schemeClr val="accent2"/>
                    </a:gs>
                  </a:gsLst>
                  <a:lin ang="9600000" scaled="0"/>
                </a:gradFill>
              </a:defRPr>
            </a:lvl3pPr>
            <a:lvl4pPr marL="685800" indent="0">
              <a:lnSpc>
                <a:spcPct val="100000"/>
              </a:lnSpc>
              <a:buNone/>
              <a:defRPr sz="4800" b="1">
                <a:gradFill>
                  <a:gsLst>
                    <a:gs pos="0">
                      <a:schemeClr val="accent5"/>
                    </a:gs>
                    <a:gs pos="90000">
                      <a:schemeClr val="accent2"/>
                    </a:gs>
                  </a:gsLst>
                  <a:lin ang="9600000" scaled="0"/>
                </a:gradFill>
              </a:defRPr>
            </a:lvl4pPr>
            <a:lvl5pPr marL="914400" indent="0">
              <a:lnSpc>
                <a:spcPct val="100000"/>
              </a:lnSpc>
              <a:buNone/>
              <a:defRPr sz="4800" b="1">
                <a:gradFill>
                  <a:gsLst>
                    <a:gs pos="0">
                      <a:schemeClr val="accent5"/>
                    </a:gs>
                    <a:gs pos="90000">
                      <a:schemeClr val="accent2"/>
                    </a:gs>
                  </a:gsLst>
                  <a:lin ang="9600000" scaled="0"/>
                </a:gradFill>
              </a:defRPr>
            </a:lvl5pPr>
          </a:lstStyle>
          <a:p>
            <a:pPr lvl="0"/>
            <a:r>
              <a:rPr lang="en-US" dirty="0"/>
              <a:t>Click to edit Statement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" name="Footer Placeholder 13">
            <a:extLst>
              <a:ext uri="{FF2B5EF4-FFF2-40B4-BE49-F238E27FC236}">
                <a16:creationId xmlns:a16="http://schemas.microsoft.com/office/drawing/2014/main" id="{132871A2-A450-61EB-7368-98B251F15495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 dirty="0"/>
              <a:t>Sample Footer Text</a:t>
            </a:r>
          </a:p>
        </p:txBody>
      </p:sp>
      <p:sp>
        <p:nvSpPr>
          <p:cNvPr id="13" name="Date Placeholder 12">
            <a:extLst>
              <a:ext uri="{FF2B5EF4-FFF2-40B4-BE49-F238E27FC236}">
                <a16:creationId xmlns:a16="http://schemas.microsoft.com/office/drawing/2014/main" id="{7CA33720-A04E-18B6-251B-16C80085F295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6E761A50-B070-4EAD-9EB9-92E4929324E7}" type="datetime1">
              <a:rPr lang="en-US" smtClean="0"/>
              <a:t>10/14/2025</a:t>
            </a:fld>
            <a:endParaRPr lang="en-US" dirty="0"/>
          </a:p>
        </p:txBody>
      </p:sp>
      <p:sp>
        <p:nvSpPr>
          <p:cNvPr id="15" name="Slide Number Placeholder 14">
            <a:extLst>
              <a:ext uri="{FF2B5EF4-FFF2-40B4-BE49-F238E27FC236}">
                <a16:creationId xmlns:a16="http://schemas.microsoft.com/office/drawing/2014/main" id="{AC245A2E-4B49-CED7-ADDF-6624BCC88DDE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5617796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DF72D5-B6AC-3F01-D0B7-E4B24906CCF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645920" y="5203004"/>
            <a:ext cx="9052560" cy="557784"/>
          </a:xfrm>
        </p:spPr>
        <p:txBody>
          <a:bodyPr anchor="ctr">
            <a:normAutofit/>
          </a:bodyPr>
          <a:lstStyle>
            <a:lvl1pPr>
              <a:lnSpc>
                <a:spcPct val="120000"/>
              </a:lnSpc>
              <a:defRPr sz="2400" b="1">
                <a:gradFill>
                  <a:gsLst>
                    <a:gs pos="0">
                      <a:schemeClr val="accent5"/>
                    </a:gs>
                    <a:gs pos="90000">
                      <a:schemeClr val="accent2"/>
                    </a:gs>
                  </a:gsLst>
                  <a:lin ang="9600000" scaled="0"/>
                </a:gradFill>
              </a:defRPr>
            </a:lvl1pPr>
          </a:lstStyle>
          <a:p>
            <a:r>
              <a:rPr lang="en-US" dirty="0"/>
              <a:t>Quote Author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20A93000-1238-849C-EADD-03910EE27D69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1499616" y="1795462"/>
            <a:ext cx="9198864" cy="2871216"/>
          </a:xfrm>
        </p:spPr>
        <p:txBody>
          <a:bodyPr anchor="ctr">
            <a:normAutofit/>
          </a:bodyPr>
          <a:lstStyle>
            <a:lvl1pPr marL="137160" indent="-137160">
              <a:lnSpc>
                <a:spcPct val="100000"/>
              </a:lnSpc>
              <a:buNone/>
              <a:defRPr sz="4400"/>
            </a:lvl1pPr>
          </a:lstStyle>
          <a:p>
            <a:pPr lvl="0"/>
            <a:r>
              <a:rPr lang="en-US" dirty="0"/>
              <a:t>Click to edit Quote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26C0B63-D720-7E4B-EF47-C094EDA300AC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Sample Footer Text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3091BBB-CF16-BAC6-4881-2B122B945B8A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9A1CBA35-F376-4C5F-B8C5-4C103617FD91}" type="datetime1">
              <a:rPr lang="en-US" smtClean="0"/>
              <a:t>10/14/2025</a:t>
            </a:fld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18C42D5-A475-3C08-9471-C59B3A49C8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97235797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FD93FB6C-5982-EAFA-94FA-F06EABA0EC3A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948F732B-25DE-1819-DB0A-266B26703011}"/>
              </a:ext>
            </a:extLst>
          </p:cNvPr>
          <p:cNvGrpSpPr/>
          <p:nvPr/>
        </p:nvGrpSpPr>
        <p:grpSpPr>
          <a:xfrm>
            <a:off x="807326" y="778051"/>
            <a:ext cx="10577346" cy="5314435"/>
            <a:chOff x="807326" y="778051"/>
            <a:chExt cx="10577346" cy="5314435"/>
          </a:xfrm>
        </p:grpSpPr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70BBD41E-DAB9-A564-3A2B-295B7AE87C42}"/>
                </a:ext>
              </a:extLst>
            </p:cNvPr>
            <p:cNvSpPr/>
            <p:nvPr/>
          </p:nvSpPr>
          <p:spPr>
            <a:xfrm rot="5400000" flipH="1">
              <a:off x="3438786" y="-1853401"/>
              <a:ext cx="5314432" cy="10577340"/>
            </a:xfrm>
            <a:prstGeom prst="rect">
              <a:avLst/>
            </a:prstGeom>
            <a:gradFill>
              <a:gsLst>
                <a:gs pos="0">
                  <a:schemeClr val="accent2">
                    <a:alpha val="78000"/>
                  </a:schemeClr>
                </a:gs>
                <a:gs pos="93000">
                  <a:schemeClr val="accent5">
                    <a:alpha val="85000"/>
                  </a:schemeClr>
                </a:gs>
              </a:gsLst>
              <a:lin ang="42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endParaRPr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B54A4391-9FDD-C033-0A4D-647A73420405}"/>
                </a:ext>
              </a:extLst>
            </p:cNvPr>
            <p:cNvSpPr/>
            <p:nvPr/>
          </p:nvSpPr>
          <p:spPr>
            <a:xfrm rot="16200000" flipH="1">
              <a:off x="3445177" y="-1846407"/>
              <a:ext cx="5314435" cy="10563352"/>
            </a:xfrm>
            <a:prstGeom prst="rect">
              <a:avLst/>
            </a:prstGeom>
            <a:gradFill flip="none" rotWithShape="1">
              <a:gsLst>
                <a:gs pos="0">
                  <a:schemeClr val="accent5">
                    <a:alpha val="79000"/>
                  </a:schemeClr>
                </a:gs>
                <a:gs pos="32000">
                  <a:schemeClr val="accent5">
                    <a:alpha val="0"/>
                  </a:schemeClr>
                </a:gs>
              </a:gsLst>
              <a:lin ang="21000000" scaled="0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endParaRPr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0290101F-E74A-5C0F-8CC5-E0B5E3DC0E24}"/>
                </a:ext>
              </a:extLst>
            </p:cNvPr>
            <p:cNvSpPr/>
            <p:nvPr/>
          </p:nvSpPr>
          <p:spPr>
            <a:xfrm rot="10800000">
              <a:off x="807326" y="778051"/>
              <a:ext cx="3333441" cy="5308369"/>
            </a:xfrm>
            <a:prstGeom prst="rect">
              <a:avLst/>
            </a:prstGeom>
            <a:gradFill>
              <a:gsLst>
                <a:gs pos="0">
                  <a:schemeClr val="accent5">
                    <a:lumMod val="75000"/>
                  </a:schemeClr>
                </a:gs>
                <a:gs pos="48000">
                  <a:schemeClr val="accent5">
                    <a:alpha val="0"/>
                  </a:schemeClr>
                </a:gs>
              </a:gsLst>
              <a:lin ang="11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endParaRPr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338E2756-2591-1046-1B67-C9DEEDDCB82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 rot="5400000" flipH="1">
              <a:off x="4205050" y="-1083744"/>
              <a:ext cx="4078718" cy="10273742"/>
            </a:xfrm>
            <a:prstGeom prst="rect">
              <a:avLst/>
            </a:prstGeom>
            <a:gradFill flip="none" rotWithShape="1">
              <a:gsLst>
                <a:gs pos="2000">
                  <a:schemeClr val="accent5">
                    <a:lumMod val="60000"/>
                    <a:lumOff val="40000"/>
                    <a:alpha val="68000"/>
                  </a:schemeClr>
                </a:gs>
                <a:gs pos="26000">
                  <a:schemeClr val="accent5">
                    <a:lumMod val="60000"/>
                    <a:lumOff val="40000"/>
                    <a:alpha val="0"/>
                  </a:schemeClr>
                </a:gs>
              </a:gsLst>
              <a:lin ang="1800000" scaled="0"/>
              <a:tileRect/>
            </a:grad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endParaRPr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0DDF72D5-B6AC-3F01-D0B7-E4B24906CCF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801368" y="5120640"/>
            <a:ext cx="8549640" cy="621792"/>
          </a:xfrm>
        </p:spPr>
        <p:txBody>
          <a:bodyPr anchor="ctr">
            <a:normAutofit/>
          </a:bodyPr>
          <a:lstStyle>
            <a:lvl1pPr>
              <a:lnSpc>
                <a:spcPct val="120000"/>
              </a:lnSpc>
              <a:defRPr sz="1800"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Quote Author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20A93000-1238-849C-EADD-03910EE27D69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1655064" y="1965960"/>
            <a:ext cx="8695944" cy="2331720"/>
          </a:xfrm>
        </p:spPr>
        <p:txBody>
          <a:bodyPr anchor="ctr">
            <a:normAutofit/>
          </a:bodyPr>
          <a:lstStyle>
            <a:lvl1pPr marL="137160" indent="-137160">
              <a:lnSpc>
                <a:spcPct val="100000"/>
              </a:lnSpc>
              <a:buNone/>
              <a:defRPr sz="380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Click to edit Quote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26C0B63-D720-7E4B-EF47-C094EDA300AC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Sample Footer Text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3091BBB-CF16-BAC6-4881-2B122B945B8A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BA89D600-DCDC-4EC3-BDD3-052C2836DAF2}" type="datetime1">
              <a:rPr lang="en-US" smtClean="0"/>
              <a:t>10/14/2025</a:t>
            </a:fld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18C42D5-A475-3C08-9471-C59B3A49C8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94586878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>
            <a:extLst>
              <a:ext uri="{FF2B5EF4-FFF2-40B4-BE49-F238E27FC236}">
                <a16:creationId xmlns:a16="http://schemas.microsoft.com/office/drawing/2014/main" id="{93D49479-B594-DDBA-C16A-3A98635C8A4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12068638" y="0"/>
            <a:ext cx="123362" cy="6858000"/>
            <a:chOff x="12068638" y="0"/>
            <a:chExt cx="123362" cy="6858000"/>
          </a:xfrm>
        </p:grpSpPr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0E065CA7-C91C-8C4F-CD30-E6DB950A620B}"/>
                </a:ext>
              </a:extLst>
            </p:cNvPr>
            <p:cNvSpPr/>
            <p:nvPr/>
          </p:nvSpPr>
          <p:spPr>
            <a:xfrm>
              <a:off x="12068638" y="0"/>
              <a:ext cx="123362" cy="6858000"/>
            </a:xfrm>
            <a:prstGeom prst="rect">
              <a:avLst/>
            </a:prstGeom>
            <a:gradFill>
              <a:gsLst>
                <a:gs pos="0">
                  <a:schemeClr val="accent2"/>
                </a:gs>
                <a:gs pos="100000">
                  <a:schemeClr val="accent5"/>
                </a:gs>
              </a:gsLst>
              <a:lin ang="18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ADCDB482-1274-EA4E-11EA-FDB308F1540E}"/>
                </a:ext>
              </a:extLst>
            </p:cNvPr>
            <p:cNvSpPr/>
            <p:nvPr/>
          </p:nvSpPr>
          <p:spPr>
            <a:xfrm>
              <a:off x="12068638" y="3527553"/>
              <a:ext cx="123362" cy="3330447"/>
            </a:xfrm>
            <a:prstGeom prst="rect">
              <a:avLst/>
            </a:prstGeom>
            <a:gradFill>
              <a:gsLst>
                <a:gs pos="19000">
                  <a:schemeClr val="accent5">
                    <a:alpha val="0"/>
                  </a:schemeClr>
                </a:gs>
                <a:gs pos="100000">
                  <a:schemeClr val="accent5">
                    <a:lumMod val="60000"/>
                    <a:lumOff val="40000"/>
                  </a:schemeClr>
                </a:gs>
              </a:gsLst>
              <a:lin ang="6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8FAEF3D1-EB50-234E-F0C0-5C4E6FB6993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 rot="10800000">
            <a:off x="-1091" y="0"/>
            <a:ext cx="12188952" cy="123363"/>
            <a:chOff x="-5025" y="6737718"/>
            <a:chExt cx="12207200" cy="123363"/>
          </a:xfrm>
        </p:grpSpPr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5B35CE4F-16F9-575C-78CA-4F076F0C3D1F}"/>
                </a:ext>
              </a:extLst>
            </p:cNvPr>
            <p:cNvSpPr/>
            <p:nvPr/>
          </p:nvSpPr>
          <p:spPr>
            <a:xfrm rot="5400000" flipH="1">
              <a:off x="6036894" y="695800"/>
              <a:ext cx="123362" cy="12207199"/>
            </a:xfrm>
            <a:prstGeom prst="rect">
              <a:avLst/>
            </a:prstGeom>
            <a:gradFill>
              <a:gsLst>
                <a:gs pos="0">
                  <a:schemeClr val="accent5"/>
                </a:gs>
                <a:gs pos="100000">
                  <a:schemeClr val="accent2"/>
                </a:gs>
              </a:gsLst>
              <a:lin ang="18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FD59711A-5559-82B6-B156-35D79618FF56}"/>
                </a:ext>
              </a:extLst>
            </p:cNvPr>
            <p:cNvSpPr/>
            <p:nvPr/>
          </p:nvSpPr>
          <p:spPr>
            <a:xfrm rot="16200000">
              <a:off x="9176406" y="3835311"/>
              <a:ext cx="123362" cy="5928176"/>
            </a:xfrm>
            <a:prstGeom prst="rect">
              <a:avLst/>
            </a:prstGeom>
            <a:gradFill>
              <a:gsLst>
                <a:gs pos="19000">
                  <a:schemeClr val="accent5">
                    <a:alpha val="0"/>
                  </a:schemeClr>
                </a:gs>
                <a:gs pos="100000">
                  <a:schemeClr val="accent5">
                    <a:lumMod val="60000"/>
                    <a:lumOff val="40000"/>
                  </a:schemeClr>
                </a:gs>
              </a:gsLst>
              <a:lin ang="6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0DDF72D5-B6AC-3F01-D0B7-E4B24906CCF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379836" y="5192776"/>
            <a:ext cx="8494776" cy="621792"/>
          </a:xfrm>
        </p:spPr>
        <p:txBody>
          <a:bodyPr anchor="ctr">
            <a:normAutofit/>
          </a:bodyPr>
          <a:lstStyle>
            <a:lvl1pPr>
              <a:lnSpc>
                <a:spcPct val="120000"/>
              </a:lnSpc>
              <a:defRPr sz="1800" b="1">
                <a:gradFill>
                  <a:gsLst>
                    <a:gs pos="0">
                      <a:schemeClr val="accent2"/>
                    </a:gs>
                    <a:gs pos="90000">
                      <a:schemeClr val="accent5"/>
                    </a:gs>
                  </a:gsLst>
                  <a:lin ang="9600000" scaled="0"/>
                </a:gradFill>
              </a:defRPr>
            </a:lvl1pPr>
          </a:lstStyle>
          <a:p>
            <a:r>
              <a:rPr lang="en-US" dirty="0"/>
              <a:t>Quote Author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20A93000-1238-849C-EADD-03910EE27D69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1233532" y="1792224"/>
            <a:ext cx="8641080" cy="2871216"/>
          </a:xfrm>
        </p:spPr>
        <p:txBody>
          <a:bodyPr anchor="ctr">
            <a:normAutofit/>
          </a:bodyPr>
          <a:lstStyle>
            <a:lvl1pPr marL="137160" indent="-137160">
              <a:lnSpc>
                <a:spcPct val="100000"/>
              </a:lnSpc>
              <a:buNone/>
              <a:defRPr sz="3600">
                <a:gradFill>
                  <a:gsLst>
                    <a:gs pos="0">
                      <a:schemeClr val="accent2"/>
                    </a:gs>
                    <a:gs pos="90000">
                      <a:schemeClr val="accent5"/>
                    </a:gs>
                  </a:gsLst>
                  <a:lin ang="9600000" scaled="0"/>
                </a:gradFill>
              </a:defRPr>
            </a:lvl1pPr>
          </a:lstStyle>
          <a:p>
            <a:pPr lvl="0"/>
            <a:r>
              <a:rPr lang="en-US" dirty="0"/>
              <a:t>Click to edit Quote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26C0B63-D720-7E4B-EF47-C094EDA300AC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Sample Footer Text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3091BBB-CF16-BAC6-4881-2B122B945B8A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3ADB2DB3-0A08-4E5B-8BB6-A488CF1C042F}" type="datetime1">
              <a:rPr lang="en-US" smtClean="0"/>
              <a:t>10/14/2025</a:t>
            </a:fld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18C42D5-A475-3C08-9471-C59B3A49C8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31113635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D0B646A9-91B4-D2CF-8B72-68E668219C00}"/>
              </a:ext>
            </a:extLst>
          </p:cNvPr>
          <p:cNvSpPr/>
          <p:nvPr/>
        </p:nvSpPr>
        <p:spPr>
          <a:xfrm rot="5400000" flipH="1">
            <a:off x="5175902" y="-5175894"/>
            <a:ext cx="1855397" cy="12207199"/>
          </a:xfrm>
          <a:prstGeom prst="rect">
            <a:avLst/>
          </a:prstGeom>
          <a:gradFill>
            <a:gsLst>
              <a:gs pos="0">
                <a:schemeClr val="accent5"/>
              </a:gs>
              <a:gs pos="90000">
                <a:schemeClr val="accent2"/>
              </a:gs>
            </a:gsLst>
            <a:lin ang="9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AF3BB49-A328-F121-7F27-DEB7C3CC2B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648" y="502920"/>
            <a:ext cx="10954512" cy="1197864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DA7BFCD9-16A4-5745-7BB3-7836095FF16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12648" y="2133600"/>
            <a:ext cx="5166360" cy="4184904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F30EDC57-7D17-D4C8-5C60-A44A480EA997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400800" y="2128115"/>
            <a:ext cx="5166360" cy="4190389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92A082C-5D4A-4A20-87E3-9906B5F3BAF4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pPr algn="l"/>
            <a:r>
              <a:rPr lang="en-US"/>
              <a:t>Sample Footer Text</a:t>
            </a: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C2184DE-1D38-B3AE-D560-557B3726B547}"/>
              </a:ext>
            </a:extLst>
          </p:cNvPr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7A329DD1-6F17-4170-B2B1-1A76C32D62A1}" type="datetime1">
              <a:rPr lang="en-US" smtClean="0"/>
              <a:t>10/14/2025</a:t>
            </a:fld>
            <a:endParaRPr lang="en-US" dirty="0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AD66BE47-AC20-1061-07AD-89A41D02F482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56570036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BC704A21-3725-4536-B210-EAED58DE1544}"/>
              </a:ext>
            </a:extLst>
          </p:cNvPr>
          <p:cNvSpPr/>
          <p:nvPr/>
        </p:nvSpPr>
        <p:spPr>
          <a:xfrm rot="5400000" flipH="1">
            <a:off x="5175902" y="-5175894"/>
            <a:ext cx="1855397" cy="12207199"/>
          </a:xfrm>
          <a:prstGeom prst="rect">
            <a:avLst/>
          </a:prstGeom>
          <a:gradFill>
            <a:gsLst>
              <a:gs pos="0">
                <a:schemeClr val="accent5"/>
              </a:gs>
              <a:gs pos="90000">
                <a:schemeClr val="accent2"/>
              </a:gs>
            </a:gsLst>
            <a:lin ang="9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1FEE969-634D-6E32-D227-18E9282C6F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648" y="502920"/>
            <a:ext cx="10953750" cy="1197864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1CD26D4-290A-F0ED-7D62-41EDA6FEC2B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12648" y="2128111"/>
            <a:ext cx="5166360" cy="484632"/>
          </a:xfrm>
        </p:spPr>
        <p:txBody>
          <a:bodyPr anchor="b">
            <a:normAutofit/>
          </a:bodyPr>
          <a:lstStyle>
            <a:lvl1pPr marL="0" indent="0">
              <a:lnSpc>
                <a:spcPct val="90000"/>
              </a:lnSpc>
              <a:buNone/>
              <a:defRPr sz="2400" b="0" cap="none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7B5BB1DC-4DAA-D220-25A9-5752C158FDD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12648" y="2722893"/>
            <a:ext cx="5166360" cy="3595611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6536620-C4F3-EEC3-DBF1-05196B1CBB5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400800" y="2128109"/>
            <a:ext cx="5166360" cy="484633"/>
          </a:xfrm>
        </p:spPr>
        <p:txBody>
          <a:bodyPr anchor="b">
            <a:normAutofit/>
          </a:bodyPr>
          <a:lstStyle>
            <a:lvl1pPr marL="0" indent="0">
              <a:lnSpc>
                <a:spcPct val="90000"/>
              </a:lnSpc>
              <a:buNone/>
              <a:defRPr sz="2400" b="0" cap="none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BAB67A04-5E8D-18C5-D47A-A5B5CFE568A1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400038" y="2722893"/>
            <a:ext cx="5166360" cy="3595611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0669AB3-1083-59C6-B9F8-A35C0D406617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pPr algn="l"/>
            <a:r>
              <a:rPr lang="en-US"/>
              <a:t>Sample Footer Text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8D0645D-C128-9FF0-2E8B-D2E3E34687DA}"/>
              </a:ext>
            </a:extLst>
          </p:cNvPr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BA7E6053-DA33-4DC9-86BB-0E52E5EB5B56}" type="datetime1">
              <a:rPr lang="en-US" smtClean="0"/>
              <a:t>10/14/2025</a:t>
            </a:fld>
            <a:endParaRPr lang="en-US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CC6DDA88-C058-DDD5-F19B-8B5E7B86C681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08630081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6A9F42-7FF7-F803-C075-BC4968D35E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t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B968DDD-323F-89A1-84E3-DDBA626D93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89E8268-7232-2944-F1BD-399F9419B5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72CE4D-D83F-44D4-ACB0-A88A6B9DB4F7}" type="datetime1">
              <a:rPr lang="en-US" smtClean="0"/>
              <a:t>10/14/2025</a:t>
            </a:fld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8FBDC76-671D-1671-DCE2-D5658BD40E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5124318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0EAA6C9-A7F3-19F1-D17C-A1D83FAF55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9BC4D82-0182-501C-9231-4676768047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62F981-1EE1-49F5-B605-4EA23F0307AC}" type="datetime1">
              <a:rPr lang="en-US" smtClean="0"/>
              <a:t>10/14/2025</a:t>
            </a:fld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4EBB816-1B94-116F-92D4-6043AE9E0C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8558845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>
            <a:extLst>
              <a:ext uri="{FF2B5EF4-FFF2-40B4-BE49-F238E27FC236}">
                <a16:creationId xmlns:a16="http://schemas.microsoft.com/office/drawing/2014/main" id="{36BE0305-2234-39DE-EC35-B6881018EC3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 rot="10800000">
            <a:off x="0" y="6743026"/>
            <a:ext cx="12207200" cy="123363"/>
            <a:chOff x="-5025" y="6737718"/>
            <a:chExt cx="12207200" cy="123363"/>
          </a:xfrm>
        </p:grpSpPr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BEBF17BE-BA15-771A-79F4-91B4C5C752FB}"/>
                </a:ext>
              </a:extLst>
            </p:cNvPr>
            <p:cNvSpPr/>
            <p:nvPr/>
          </p:nvSpPr>
          <p:spPr>
            <a:xfrm rot="5400000" flipH="1">
              <a:off x="6036894" y="695800"/>
              <a:ext cx="123362" cy="12207199"/>
            </a:xfrm>
            <a:prstGeom prst="rect">
              <a:avLst/>
            </a:prstGeom>
            <a:gradFill>
              <a:gsLst>
                <a:gs pos="0">
                  <a:schemeClr val="accent5"/>
                </a:gs>
                <a:gs pos="100000">
                  <a:schemeClr val="accent2"/>
                </a:gs>
              </a:gsLst>
              <a:lin ang="18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679ADE0D-3A86-F364-6B2A-F373A75E29AE}"/>
                </a:ext>
              </a:extLst>
            </p:cNvPr>
            <p:cNvSpPr/>
            <p:nvPr/>
          </p:nvSpPr>
          <p:spPr>
            <a:xfrm rot="16200000">
              <a:off x="9176406" y="3835311"/>
              <a:ext cx="123362" cy="5928176"/>
            </a:xfrm>
            <a:prstGeom prst="rect">
              <a:avLst/>
            </a:prstGeom>
            <a:gradFill>
              <a:gsLst>
                <a:gs pos="19000">
                  <a:schemeClr val="accent5">
                    <a:alpha val="0"/>
                  </a:schemeClr>
                </a:gs>
                <a:gs pos="100000">
                  <a:schemeClr val="accent5">
                    <a:lumMod val="60000"/>
                    <a:lumOff val="40000"/>
                  </a:schemeClr>
                </a:gs>
              </a:gsLst>
              <a:lin ang="6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C350C37F-77BE-E128-4248-D001C39E79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648" y="502920"/>
            <a:ext cx="3595634" cy="1808201"/>
          </a:xfrm>
        </p:spPr>
        <p:txBody>
          <a:bodyPr anchor="t">
            <a:normAutofit/>
          </a:bodyPr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C0EEBFB-2026-6A35-33ED-F008376B67A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12648" y="2311121"/>
            <a:ext cx="3309608" cy="3993263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F3B20A8-A604-C977-02C0-083BA866348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83299" y="502920"/>
            <a:ext cx="6283861" cy="5803262"/>
          </a:xfrm>
        </p:spPr>
        <p:txBody>
          <a:bodyPr vert="horz" lIns="91440" tIns="45720" rIns="91440" bIns="45720" rtlCol="0">
            <a:normAutofit/>
          </a:bodyPr>
          <a:lstStyle>
            <a:lvl1pPr>
              <a:defRPr lang="en-US" dirty="0"/>
            </a:lvl1pPr>
            <a:lvl2pPr>
              <a:defRPr lang="en-US" dirty="0"/>
            </a:lvl2pPr>
            <a:lvl3pPr>
              <a:defRPr lang="en-US" dirty="0"/>
            </a:lvl3pPr>
            <a:lvl4pPr>
              <a:defRPr lang="en-US" dirty="0"/>
            </a:lvl4pPr>
            <a:lvl5pPr>
              <a:defRPr lang="en-US" dirty="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C85A215-184B-2105-0279-ED02F64458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3F05638-7A56-469A-825A-1DFA600254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B6493B-A447-4205-AC2D-AE2DEDAE4E3B}" type="datetime1">
              <a:rPr lang="en-US" smtClean="0"/>
              <a:t>10/14/2025</a:t>
            </a:fld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2C7CA46-892B-253A-3A28-7414E17B83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9206373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Group 19">
            <a:extLst>
              <a:ext uri="{FF2B5EF4-FFF2-40B4-BE49-F238E27FC236}">
                <a16:creationId xmlns:a16="http://schemas.microsoft.com/office/drawing/2014/main" id="{D02923E9-478C-95DE-C678-A683A36F538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 rot="10800000">
            <a:off x="0" y="6743026"/>
            <a:ext cx="12207200" cy="123363"/>
            <a:chOff x="-5025" y="6737718"/>
            <a:chExt cx="12207200" cy="123363"/>
          </a:xfrm>
        </p:grpSpPr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43DD8A0F-EB40-1201-2A23-685958AC5DF6}"/>
                </a:ext>
              </a:extLst>
            </p:cNvPr>
            <p:cNvSpPr/>
            <p:nvPr/>
          </p:nvSpPr>
          <p:spPr>
            <a:xfrm rot="5400000" flipH="1">
              <a:off x="6036894" y="695800"/>
              <a:ext cx="123362" cy="12207199"/>
            </a:xfrm>
            <a:prstGeom prst="rect">
              <a:avLst/>
            </a:prstGeom>
            <a:gradFill>
              <a:gsLst>
                <a:gs pos="0">
                  <a:schemeClr val="accent5"/>
                </a:gs>
                <a:gs pos="100000">
                  <a:schemeClr val="accent2"/>
                </a:gs>
              </a:gsLst>
              <a:lin ang="18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9B912E4F-3FBB-39E4-2EA2-BA0D8858A74D}"/>
                </a:ext>
              </a:extLst>
            </p:cNvPr>
            <p:cNvSpPr/>
            <p:nvPr/>
          </p:nvSpPr>
          <p:spPr>
            <a:xfrm rot="16200000">
              <a:off x="9176406" y="3835311"/>
              <a:ext cx="123362" cy="5928176"/>
            </a:xfrm>
            <a:prstGeom prst="rect">
              <a:avLst/>
            </a:prstGeom>
            <a:gradFill>
              <a:gsLst>
                <a:gs pos="19000">
                  <a:schemeClr val="accent5">
                    <a:alpha val="0"/>
                  </a:schemeClr>
                </a:gs>
                <a:gs pos="100000">
                  <a:schemeClr val="accent5">
                    <a:lumMod val="60000"/>
                    <a:lumOff val="40000"/>
                  </a:schemeClr>
                </a:gs>
              </a:gsLst>
              <a:lin ang="6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EFB06A09-98CF-FAC2-3708-AECC4360C6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648" y="502920"/>
            <a:ext cx="3713996" cy="2247200"/>
          </a:xfrm>
        </p:spPr>
        <p:txBody>
          <a:bodyPr anchor="t">
            <a:normAutofit/>
          </a:bodyPr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32C4A61-EF2A-C5A5-B150-4448600B393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12648" y="2826137"/>
            <a:ext cx="3310128" cy="3434638"/>
          </a:xfrm>
        </p:spPr>
        <p:txBody>
          <a:bodyPr anchor="b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4" name="Footer Placeholder 23">
            <a:extLst>
              <a:ext uri="{FF2B5EF4-FFF2-40B4-BE49-F238E27FC236}">
                <a16:creationId xmlns:a16="http://schemas.microsoft.com/office/drawing/2014/main" id="{861F92C4-9651-789C-0B22-E6343EE25C7A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/>
              <a:t>Sample Footer Text</a:t>
            </a:r>
            <a:endParaRPr lang="en-US" dirty="0"/>
          </a:p>
        </p:txBody>
      </p: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6CCD178F-4127-FE67-2F5D-0F1CE7884398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5153978" y="342016"/>
            <a:ext cx="6413182" cy="5976487"/>
          </a:xfrm>
          <a:blipFill>
            <a:blip r:embed="rId2">
              <a:alphaModFix amt="60000"/>
            </a:blip>
            <a:stretch>
              <a:fillRect/>
            </a:stretch>
          </a:blip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/>
              <a:t>.</a:t>
            </a:r>
          </a:p>
        </p:txBody>
      </p:sp>
      <p:sp>
        <p:nvSpPr>
          <p:cNvPr id="23" name="Date Placeholder 22">
            <a:extLst>
              <a:ext uri="{FF2B5EF4-FFF2-40B4-BE49-F238E27FC236}">
                <a16:creationId xmlns:a16="http://schemas.microsoft.com/office/drawing/2014/main" id="{8ACB14E1-4D3B-B55C-4791-64F774AC361F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1F9A354F-9C13-4261-9BA4-DD76051C2429}" type="datetime1">
              <a:rPr lang="en-US" smtClean="0"/>
              <a:t>10/14/2025</a:t>
            </a:fld>
            <a:endParaRPr lang="en-US" dirty="0"/>
          </a:p>
        </p:txBody>
      </p:sp>
      <p:sp>
        <p:nvSpPr>
          <p:cNvPr id="25" name="Slide Number Placeholder 24">
            <a:extLst>
              <a:ext uri="{FF2B5EF4-FFF2-40B4-BE49-F238E27FC236}">
                <a16:creationId xmlns:a16="http://schemas.microsoft.com/office/drawing/2014/main" id="{E55DAD34-8521-F119-F985-ABFBDD340032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319489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, Photo 4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CEAB82C7-4740-BEAB-85E9-C816E1CDC4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 rot="10800000">
            <a:off x="0" y="4492680"/>
            <a:ext cx="12207200" cy="123363"/>
            <a:chOff x="-5025" y="6737718"/>
            <a:chExt cx="12207200" cy="123363"/>
          </a:xfrm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0B7E10D0-EE9E-6432-2C4D-0324DE19518E}"/>
                </a:ext>
              </a:extLst>
            </p:cNvPr>
            <p:cNvSpPr/>
            <p:nvPr/>
          </p:nvSpPr>
          <p:spPr>
            <a:xfrm rot="5400000" flipH="1">
              <a:off x="6036894" y="695800"/>
              <a:ext cx="123362" cy="12207199"/>
            </a:xfrm>
            <a:prstGeom prst="rect">
              <a:avLst/>
            </a:prstGeom>
            <a:gradFill>
              <a:gsLst>
                <a:gs pos="0">
                  <a:schemeClr val="accent5"/>
                </a:gs>
                <a:gs pos="100000">
                  <a:schemeClr val="accent2"/>
                </a:gs>
              </a:gsLst>
              <a:lin ang="18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663B4BE8-5DA5-6F2B-0DB6-7901D4547F64}"/>
                </a:ext>
              </a:extLst>
            </p:cNvPr>
            <p:cNvSpPr/>
            <p:nvPr/>
          </p:nvSpPr>
          <p:spPr>
            <a:xfrm rot="16200000">
              <a:off x="9176406" y="3835311"/>
              <a:ext cx="123362" cy="5928176"/>
            </a:xfrm>
            <a:prstGeom prst="rect">
              <a:avLst/>
            </a:prstGeom>
            <a:gradFill>
              <a:gsLst>
                <a:gs pos="19000">
                  <a:schemeClr val="accent5">
                    <a:alpha val="0"/>
                  </a:schemeClr>
                </a:gs>
                <a:gs pos="100000">
                  <a:schemeClr val="accent5">
                    <a:lumMod val="60000"/>
                    <a:lumOff val="40000"/>
                  </a:schemeClr>
                </a:gs>
              </a:gsLst>
              <a:lin ang="6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E4336E9A-8E96-CD8C-7598-F87632CD81C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22732" y="4965192"/>
            <a:ext cx="11146536" cy="786384"/>
          </a:xfrm>
        </p:spPr>
        <p:txBody>
          <a:bodyPr anchor="b">
            <a:normAutofit/>
          </a:bodyPr>
          <a:lstStyle>
            <a:lvl1pPr algn="ctr">
              <a:defRPr sz="36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BDC76B8-60F6-62D3-9F73-E8166220301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5806440"/>
            <a:ext cx="9902952" cy="576072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37C87932-7DAB-7F93-5E51-7AEEA5AC7FEA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0" y="0"/>
            <a:ext cx="12188952" cy="4492679"/>
          </a:xfrm>
          <a:blipFill>
            <a:blip r:embed="rId2">
              <a:alphaModFix amt="70000"/>
            </a:blip>
            <a:stretch>
              <a:fillRect/>
            </a:stretch>
          </a:blip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/>
              <a:t>.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E972D5EE-6935-237E-C4A2-C61261249F33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/>
              <a:t>Sample Footer Text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F001462-21CF-5988-0554-7DB1C494B04E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2602ACF4-9E47-4D03-8EA6-1CE7E20F9165}" type="datetime1">
              <a:rPr lang="en-US" smtClean="0"/>
              <a:t>10/14/2025</a:t>
            </a:fld>
            <a:endParaRPr lang="en-US" dirty="0"/>
          </a:p>
        </p:txBody>
      </p:sp>
      <p:sp>
        <p:nvSpPr>
          <p:cNvPr id="13" name="Slide Number Placeholder 12">
            <a:extLst>
              <a:ext uri="{FF2B5EF4-FFF2-40B4-BE49-F238E27FC236}">
                <a16:creationId xmlns:a16="http://schemas.microsoft.com/office/drawing/2014/main" id="{C81CEA4D-A8A1-D4D2-8F28-C83469372446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9283165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clusio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id="{F0AE463B-60C7-F01E-97F6-1486FB41D22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 rot="10800000">
            <a:off x="0" y="6743026"/>
            <a:ext cx="12207200" cy="123363"/>
            <a:chOff x="-5025" y="6737718"/>
            <a:chExt cx="12207200" cy="123363"/>
          </a:xfrm>
        </p:grpSpPr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EF94E48A-D751-8593-5D71-0683866A2404}"/>
                </a:ext>
              </a:extLst>
            </p:cNvPr>
            <p:cNvSpPr/>
            <p:nvPr/>
          </p:nvSpPr>
          <p:spPr>
            <a:xfrm rot="5400000" flipH="1">
              <a:off x="6036894" y="695800"/>
              <a:ext cx="123362" cy="12207199"/>
            </a:xfrm>
            <a:prstGeom prst="rect">
              <a:avLst/>
            </a:prstGeom>
            <a:gradFill>
              <a:gsLst>
                <a:gs pos="0">
                  <a:schemeClr val="accent5"/>
                </a:gs>
                <a:gs pos="100000">
                  <a:schemeClr val="accent2"/>
                </a:gs>
              </a:gsLst>
              <a:lin ang="18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355092F9-8C9B-4865-CB0E-EFD550A28ED3}"/>
                </a:ext>
              </a:extLst>
            </p:cNvPr>
            <p:cNvSpPr/>
            <p:nvPr/>
          </p:nvSpPr>
          <p:spPr>
            <a:xfrm rot="16200000">
              <a:off x="9176406" y="3835311"/>
              <a:ext cx="123362" cy="5928176"/>
            </a:xfrm>
            <a:prstGeom prst="rect">
              <a:avLst/>
            </a:prstGeom>
            <a:gradFill>
              <a:gsLst>
                <a:gs pos="19000">
                  <a:schemeClr val="accent5">
                    <a:alpha val="0"/>
                  </a:schemeClr>
                </a:gs>
                <a:gs pos="100000">
                  <a:schemeClr val="accent5">
                    <a:lumMod val="60000"/>
                    <a:lumOff val="40000"/>
                  </a:schemeClr>
                </a:gs>
              </a:gsLst>
              <a:lin ang="6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BC7433D9-FD02-59E2-0F81-A0B7201D2D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648" y="640080"/>
            <a:ext cx="10890373" cy="1463040"/>
          </a:xfrm>
        </p:spPr>
        <p:txBody>
          <a:bodyPr anchor="t">
            <a:normAutofit/>
          </a:bodyPr>
          <a:lstStyle>
            <a:lvl1pPr>
              <a:defRPr sz="6000">
                <a:gradFill>
                  <a:gsLst>
                    <a:gs pos="0">
                      <a:schemeClr val="accent2"/>
                    </a:gs>
                    <a:gs pos="100000">
                      <a:schemeClr val="accent5"/>
                    </a:gs>
                  </a:gsLst>
                  <a:lin ang="4200000" scaled="0"/>
                </a:gra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C7E1FCC9-2D1D-9C6B-8C9A-E3D0A77DBEF0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12648" y="3483864"/>
            <a:ext cx="10890374" cy="2834640"/>
          </a:xfrm>
        </p:spPr>
        <p:txBody>
          <a:bodyPr vert="horz" lIns="91440" tIns="45720" rIns="91440" bIns="45720" rtlCol="0">
            <a:normAutofit/>
          </a:bodyPr>
          <a:lstStyle>
            <a:lvl1pPr>
              <a:defRPr lang="en-US" dirty="0"/>
            </a:lvl1pPr>
            <a:lvl2pPr>
              <a:defRPr lang="en-US" dirty="0"/>
            </a:lvl2pPr>
            <a:lvl3pPr>
              <a:defRPr lang="en-US" dirty="0"/>
            </a:lvl3pPr>
            <a:lvl4pPr>
              <a:defRPr lang="en-US" dirty="0"/>
            </a:lvl4pPr>
            <a:lvl5pPr>
              <a:defRPr lang="en-US" dirty="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67F5585-231E-4B46-143C-086AE5C56D2F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/>
              <a:t>Sample Footer Text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C52CF0D-DCF6-2401-8AD6-ED12BCF0D0F7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D3A9CD26-23FE-488A-AF3B-5DDE99301C10}" type="datetime1">
              <a:rPr lang="en-US" smtClean="0"/>
              <a:t>10/14/2025</a:t>
            </a:fld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0CE8D9E-59BD-DBC5-F43C-8A6A21AE2F10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0118291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clusion 2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7433D9-FD02-59E2-0F81-A0B7201D2D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648" y="1627318"/>
            <a:ext cx="8430768" cy="1842020"/>
          </a:xfrm>
        </p:spPr>
        <p:txBody>
          <a:bodyPr anchor="b">
            <a:normAutofit/>
          </a:bodyPr>
          <a:lstStyle>
            <a:lvl1pPr>
              <a:defRPr sz="6000">
                <a:gradFill>
                  <a:gsLst>
                    <a:gs pos="0">
                      <a:schemeClr val="accent2"/>
                    </a:gs>
                    <a:gs pos="100000">
                      <a:schemeClr val="accent5"/>
                    </a:gs>
                  </a:gsLst>
                  <a:lin ang="4200000" scaled="0"/>
                </a:gra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053FFEDA-E57B-DF13-2394-A1514E15F85A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612648" y="3622673"/>
            <a:ext cx="8430768" cy="1609344"/>
          </a:xfrm>
        </p:spPr>
        <p:txBody>
          <a:bodyPr vert="horz" lIns="91440" tIns="45720" rIns="91440" bIns="45720" rtlCol="0">
            <a:normAutofit/>
          </a:bodyPr>
          <a:lstStyle>
            <a:lvl1pPr marL="0" indent="0">
              <a:buNone/>
              <a:defRPr lang="en-US" sz="2200" dirty="0"/>
            </a:lvl1pPr>
            <a:lvl2pPr marL="228600" indent="0">
              <a:buNone/>
              <a:defRPr lang="en-US" sz="1800" dirty="0"/>
            </a:lvl2pPr>
            <a:lvl3pPr marL="457200" indent="0">
              <a:buNone/>
              <a:defRPr lang="en-US" sz="1600" dirty="0"/>
            </a:lvl3pPr>
            <a:lvl4pPr marL="685800" indent="0">
              <a:buNone/>
              <a:defRPr lang="en-US" sz="1400" dirty="0"/>
            </a:lvl4pPr>
            <a:lvl5pPr marL="914400" indent="0">
              <a:buNone/>
              <a:defRPr lang="en-US" sz="1400" dirty="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664FAF8-D2CD-617D-EEE4-AFE7E979984A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pPr algn="l"/>
            <a:r>
              <a:rPr lang="en-US" dirty="0"/>
              <a:t>Sample Footer Text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CAECC89-C65D-CAD6-3F7F-24F67D81DCF1}"/>
              </a:ext>
            </a:extLst>
          </p:cNvPr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CC67263D-2536-4E2E-A4D6-BA89E45F00B0}" type="datetime1">
              <a:rPr lang="en-US" smtClean="0"/>
              <a:t>10/14/2025</a:t>
            </a:fld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0DB779D-8A81-935C-F850-6C0DCAD5E6D1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0493848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1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C0FABB9A-1B5B-9306-B7B9-58E4E5E4EE0D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/>
          </a:solidFill>
          <a:ln w="1905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1F155489-796B-CDF9-06C2-583941E589F7}"/>
              </a:ext>
            </a:extLst>
          </p:cNvPr>
          <p:cNvGrpSpPr/>
          <p:nvPr/>
        </p:nvGrpSpPr>
        <p:grpSpPr>
          <a:xfrm>
            <a:off x="0" y="0"/>
            <a:ext cx="12192000" cy="6867144"/>
            <a:chOff x="0" y="-7622"/>
            <a:chExt cx="12192000" cy="6894986"/>
          </a:xfrm>
        </p:grpSpPr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4F31A197-F740-DCA2-902E-29B890C3148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 rot="10800000">
              <a:off x="0" y="-7621"/>
              <a:ext cx="12192000" cy="6887364"/>
            </a:xfrm>
            <a:prstGeom prst="rect">
              <a:avLst/>
            </a:prstGeom>
            <a:gradFill>
              <a:gsLst>
                <a:gs pos="8000">
                  <a:schemeClr val="accent5"/>
                </a:gs>
                <a:gs pos="100000">
                  <a:schemeClr val="accent2"/>
                </a:gs>
              </a:gsLst>
              <a:lin ang="42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FFFFFF"/>
                </a:solidFill>
              </a:endParaRPr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35C02513-E6E5-DFFD-29B1-02BE448BAD5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399" y="0"/>
              <a:ext cx="8216919" cy="6887364"/>
            </a:xfrm>
            <a:prstGeom prst="rect">
              <a:avLst/>
            </a:prstGeom>
            <a:gradFill flip="none" rotWithShape="1">
              <a:gsLst>
                <a:gs pos="0">
                  <a:schemeClr val="accent5">
                    <a:lumMod val="75000"/>
                    <a:alpha val="79000"/>
                  </a:schemeClr>
                </a:gs>
                <a:gs pos="40000">
                  <a:schemeClr val="accent5">
                    <a:lumMod val="60000"/>
                    <a:lumOff val="40000"/>
                    <a:alpha val="0"/>
                  </a:schemeClr>
                </a:gs>
              </a:gsLst>
              <a:lin ang="19200000" scaled="0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6FE184C5-789F-C980-F425-AF26045C8F0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3739978" y="-7622"/>
              <a:ext cx="8451623" cy="6887367"/>
            </a:xfrm>
            <a:prstGeom prst="rect">
              <a:avLst/>
            </a:prstGeom>
            <a:gradFill>
              <a:gsLst>
                <a:gs pos="0">
                  <a:schemeClr val="accent5">
                    <a:lumMod val="75000"/>
                    <a:alpha val="67000"/>
                  </a:schemeClr>
                </a:gs>
                <a:gs pos="60000">
                  <a:schemeClr val="accent5">
                    <a:alpha val="0"/>
                  </a:schemeClr>
                </a:gs>
              </a:gsLst>
              <a:lin ang="11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BE6801FB-115C-F074-E428-F4A4A588BCE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 rot="10800000">
              <a:off x="9127281" y="7060"/>
              <a:ext cx="3064320" cy="6872683"/>
            </a:xfrm>
            <a:prstGeom prst="rect">
              <a:avLst/>
            </a:prstGeom>
            <a:gradFill flip="none" rotWithShape="1">
              <a:gsLst>
                <a:gs pos="0">
                  <a:schemeClr val="accent2">
                    <a:alpha val="88000"/>
                  </a:schemeClr>
                </a:gs>
                <a:gs pos="56000">
                  <a:schemeClr val="accent2">
                    <a:alpha val="0"/>
                  </a:schemeClr>
                </a:gs>
              </a:gsLst>
              <a:lin ang="1200000" scaled="0"/>
              <a:tileRect/>
            </a:grad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>
                <a:solidFill>
                  <a:srgbClr val="FFFFFF"/>
                </a:solidFill>
              </a:endParaRPr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E4336E9A-8E96-CD8C-7598-F87632CD81C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386584" y="1371600"/>
            <a:ext cx="7498080" cy="2386584"/>
          </a:xfrm>
        </p:spPr>
        <p:txBody>
          <a:bodyPr anchor="b" anchorCtr="0">
            <a:normAutofit/>
          </a:bodyPr>
          <a:lstStyle>
            <a:lvl1pPr algn="ctr">
              <a:defRPr sz="4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BDC76B8-60F6-62D3-9F73-E8166220301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386584" y="3877056"/>
            <a:ext cx="7498080" cy="1655064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2B0F5B7-78E6-2702-0F8C-122F4D21C9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Sample Footer Text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F96BEF7-236A-87FA-F0D9-F4515D8135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3A82B809-8BB3-463C-8B5E-28962B4654D8}" type="datetime1">
              <a:rPr lang="en-US" smtClean="0"/>
              <a:t>10/14/2025</a:t>
            </a:fld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929C8F0-DE20-1DBB-6A42-CBFFAE15D7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CC057153-B650-4DEB-B370-79DDCFDCE93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3883167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2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336E9A-8E96-CD8C-7598-F87632CD81C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12648" y="429768"/>
            <a:ext cx="9336024" cy="377647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defRPr lang="en-US" sz="8000" dirty="0">
                <a:gradFill>
                  <a:gsLst>
                    <a:gs pos="0">
                      <a:schemeClr val="accent5"/>
                    </a:gs>
                    <a:gs pos="100000">
                      <a:schemeClr val="accent2"/>
                    </a:gs>
                  </a:gsLst>
                  <a:lin ang="6000000" scaled="0"/>
                </a:gradFill>
              </a:defRPr>
            </a:lvl1pPr>
          </a:lstStyle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BDC76B8-60F6-62D3-9F73-E8166220301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12648" y="4663440"/>
            <a:ext cx="6903720" cy="1344168"/>
          </a:xfrm>
        </p:spPr>
        <p:txBody>
          <a:bodyPr vert="horz" lIns="91440" tIns="45720" rIns="91440" bIns="45720" rtlCol="0" anchor="ctr">
            <a:normAutofit/>
          </a:bodyPr>
          <a:lstStyle>
            <a:lvl1pPr marL="0" indent="0">
              <a:buNone/>
              <a:defRPr lang="en-US" sz="2000" dirty="0"/>
            </a:lvl1pPr>
          </a:lstStyle>
          <a:p>
            <a:pPr lvl="0"/>
            <a:r>
              <a:rPr lang="en-US" dirty="0"/>
              <a:t>Click to edit Master subtitle style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0AAE0C5-AA7D-C4A0-BB09-3D328C8523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Sample Footer Text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8454691-E40E-1B02-C9B2-FD70013E01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B8F537-5E0E-4697-8198-FDF0E53F372F}" type="datetime1">
              <a:rPr lang="en-US" smtClean="0"/>
              <a:t>10/14/2025</a:t>
            </a:fld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D766BF4-6BB2-066C-5243-2D5CF17BA4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9860905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3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E9FFFB07-15C3-5030-73A7-6D0EBC2FB180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/>
          </a:solidFill>
          <a:ln w="1905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1FFC67F9-A48C-BB0E-03C5-9C32A6BB8C5D}"/>
              </a:ext>
            </a:extLst>
          </p:cNvPr>
          <p:cNvSpPr/>
          <p:nvPr/>
        </p:nvSpPr>
        <p:spPr>
          <a:xfrm rot="16200000" flipH="1">
            <a:off x="2666999" y="-2667000"/>
            <a:ext cx="6857999" cy="12192002"/>
          </a:xfrm>
          <a:prstGeom prst="rect">
            <a:avLst/>
          </a:prstGeom>
          <a:gradFill>
            <a:gsLst>
              <a:gs pos="0">
                <a:schemeClr val="accent2"/>
              </a:gs>
              <a:gs pos="94000">
                <a:schemeClr val="accent5"/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8A2436E8-8599-9171-B0E5-3A3CED0AE2C4}"/>
              </a:ext>
            </a:extLst>
          </p:cNvPr>
          <p:cNvSpPr/>
          <p:nvPr/>
        </p:nvSpPr>
        <p:spPr>
          <a:xfrm rot="5400000" flipH="1">
            <a:off x="2719785" y="-1537266"/>
            <a:ext cx="5669226" cy="11108800"/>
          </a:xfrm>
          <a:prstGeom prst="rect">
            <a:avLst/>
          </a:prstGeom>
          <a:gradFill flip="none" rotWithShape="1">
            <a:gsLst>
              <a:gs pos="0">
                <a:schemeClr val="accent5">
                  <a:lumMod val="75000"/>
                  <a:alpha val="90000"/>
                </a:schemeClr>
              </a:gs>
              <a:gs pos="39000">
                <a:schemeClr val="accent5">
                  <a:lumMod val="60000"/>
                  <a:lumOff val="40000"/>
                  <a:alpha val="0"/>
                </a:schemeClr>
              </a:gs>
            </a:gsLst>
            <a:lin ang="210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9D052CAB-57CB-D9A8-5BBE-F7898C5ECE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16200000" flipH="1">
            <a:off x="-648303" y="636301"/>
            <a:ext cx="6870003" cy="5573396"/>
          </a:xfrm>
          <a:prstGeom prst="rect">
            <a:avLst/>
          </a:prstGeom>
          <a:gradFill flip="none" rotWithShape="1">
            <a:gsLst>
              <a:gs pos="2000">
                <a:schemeClr val="accent2">
                  <a:lumMod val="75000"/>
                </a:schemeClr>
              </a:gs>
              <a:gs pos="37000">
                <a:schemeClr val="accent2">
                  <a:alpha val="0"/>
                </a:schemeClr>
              </a:gs>
            </a:gsLst>
            <a:lin ang="3600000" scaled="0"/>
            <a:tileRect/>
          </a:gra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en-US">
              <a:solidFill>
                <a:srgbClr val="FFFFFF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4336E9A-8E96-CD8C-7598-F87632CD81C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12648" y="429768"/>
            <a:ext cx="9336024" cy="377647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defRPr lang="en-US" sz="8000" dirty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BDC76B8-60F6-62D3-9F73-E8166220301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12648" y="4663440"/>
            <a:ext cx="6903720" cy="1344168"/>
          </a:xfrm>
        </p:spPr>
        <p:txBody>
          <a:bodyPr vert="horz" lIns="91440" tIns="45720" rIns="91440" bIns="45720" rtlCol="0" anchor="ctr">
            <a:normAutofit/>
          </a:bodyPr>
          <a:lstStyle>
            <a:lvl1pPr marL="0" indent="0">
              <a:buNone/>
              <a:defRPr lang="en-US" sz="2000" dirty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subtitle style</a:t>
            </a:r>
          </a:p>
        </p:txBody>
      </p:sp>
      <p:sp>
        <p:nvSpPr>
          <p:cNvPr id="12" name="Footer Placeholder 11">
            <a:extLst>
              <a:ext uri="{FF2B5EF4-FFF2-40B4-BE49-F238E27FC236}">
                <a16:creationId xmlns:a16="http://schemas.microsoft.com/office/drawing/2014/main" id="{1EF90BDF-2A3B-8AD7-6EE4-11ED28664F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Sample Footer Text</a:t>
            </a:r>
            <a:endParaRPr lang="en-US" dirty="0"/>
          </a:p>
        </p:txBody>
      </p:sp>
      <p:sp>
        <p:nvSpPr>
          <p:cNvPr id="11" name="Date Placeholder 10">
            <a:extLst>
              <a:ext uri="{FF2B5EF4-FFF2-40B4-BE49-F238E27FC236}">
                <a16:creationId xmlns:a16="http://schemas.microsoft.com/office/drawing/2014/main" id="{81B66C1B-A1AD-A2BC-11D8-9AEA5E834A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1D4E7D34-A495-4E23-B1D1-F5D651D22AFE}" type="datetime1">
              <a:rPr lang="en-US" smtClean="0"/>
              <a:t>10/14/2025</a:t>
            </a:fld>
            <a:endParaRPr lang="en-US" dirty="0"/>
          </a:p>
        </p:txBody>
      </p:sp>
      <p:sp>
        <p:nvSpPr>
          <p:cNvPr id="13" name="Slide Number Placeholder 12">
            <a:extLst>
              <a:ext uri="{FF2B5EF4-FFF2-40B4-BE49-F238E27FC236}">
                <a16:creationId xmlns:a16="http://schemas.microsoft.com/office/drawing/2014/main" id="{9A384A4A-7C42-E7AC-02FD-B65B61D214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CC057153-B650-4DEB-B370-79DDCFDCE93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7632600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Header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92EA34-13CC-54C1-DE3D-4F1D5D55C9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647" y="2093976"/>
            <a:ext cx="7271895" cy="4178808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defRPr lang="en-US" sz="7200" dirty="0">
                <a:gradFill>
                  <a:gsLst>
                    <a:gs pos="0">
                      <a:schemeClr val="accent5"/>
                    </a:gs>
                    <a:gs pos="100000">
                      <a:schemeClr val="accent2"/>
                    </a:gs>
                  </a:gsLst>
                  <a:lin ang="6000000" scaled="0"/>
                </a:gradFill>
              </a:defRPr>
            </a:lvl1pPr>
          </a:lstStyle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28F8ECD-BC5C-69B8-45CB-D6C697E807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en-US" dirty="0"/>
              <a:t>Sample Footer Text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7F97286-C615-453F-E284-B5C22987E2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976A96-D1F6-4A74-B023-FDE16753EDD7}" type="datetime1">
              <a:rPr lang="en-US" smtClean="0"/>
              <a:t>10/14/2025</a:t>
            </a:fld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6A721B8-1357-D164-0082-D2B50441B9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7451392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slideLayout" Target="../slideLayouts/slideLayout42.xml"/><Relationship Id="rId47" Type="http://schemas.openxmlformats.org/officeDocument/2006/relationships/slideLayout" Target="../slideLayouts/slideLayout47.xml"/><Relationship Id="rId50" Type="http://schemas.openxmlformats.org/officeDocument/2006/relationships/slideLayout" Target="../slideLayouts/slideLayout50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9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45" Type="http://schemas.openxmlformats.org/officeDocument/2006/relationships/slideLayout" Target="../slideLayouts/slideLayout45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49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4" Type="http://schemas.openxmlformats.org/officeDocument/2006/relationships/slideLayout" Target="../slideLayouts/slideLayout44.xml"/><Relationship Id="rId52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slideLayout" Target="../slideLayouts/slideLayout43.xml"/><Relationship Id="rId48" Type="http://schemas.openxmlformats.org/officeDocument/2006/relationships/slideLayout" Target="../slideLayouts/slideLayout48.xml"/><Relationship Id="rId8" Type="http://schemas.openxmlformats.org/officeDocument/2006/relationships/slideLayout" Target="../slideLayouts/slideLayout8.xml"/><Relationship Id="rId51" Type="http://schemas.openxmlformats.org/officeDocument/2006/relationships/slideLayout" Target="../slideLayouts/slideLayout51.xml"/><Relationship Id="rId3" Type="http://schemas.openxmlformats.org/officeDocument/2006/relationships/slideLayout" Target="../slideLayouts/slideLayout3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46" Type="http://schemas.openxmlformats.org/officeDocument/2006/relationships/slideLayout" Target="../slideLayouts/slideLayout46.xml"/><Relationship Id="rId20" Type="http://schemas.openxmlformats.org/officeDocument/2006/relationships/slideLayout" Target="../slideLayouts/slideLayout20.xml"/><Relationship Id="rId41" Type="http://schemas.openxmlformats.org/officeDocument/2006/relationships/slideLayout" Target="../slideLayouts/slideLayout4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75BFB69-9245-EC58-F1DE-FEB625BD33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648" y="502920"/>
            <a:ext cx="10954512" cy="119786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516AFD5-5144-C460-0CA4-644BC4A93C0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12648" y="1801368"/>
            <a:ext cx="10954512" cy="44805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4E1B7C8-DA74-800B-EE14-A39E9DB32DE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12648" y="6318504"/>
            <a:ext cx="4096512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5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Sample Footer Text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995753E-AF8A-7E04-8A1A-205B755A021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430768" y="6318504"/>
            <a:ext cx="3136392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50">
                <a:solidFill>
                  <a:schemeClr val="tx1"/>
                </a:solidFill>
              </a:defRPr>
            </a:lvl1pPr>
          </a:lstStyle>
          <a:p>
            <a:fld id="{FD1C4689-B28D-4D3C-8B05-9ABB967E2A3E}" type="datetime1">
              <a:rPr lang="en-US" smtClean="0"/>
              <a:t>10/14/2025</a:t>
            </a:fld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AC1647D-0DF0-CA1B-F723-EF7B8F508DB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484864" y="6318504"/>
            <a:ext cx="493776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50">
                <a:solidFill>
                  <a:schemeClr val="tx1"/>
                </a:solidFill>
              </a:defRPr>
            </a:lvl1pPr>
          </a:lstStyle>
          <a:p>
            <a:fld id="{CC057153-B650-4DEB-B370-79DDCFDCE93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765677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56" r:id="rId1"/>
    <p:sldLayoutId id="2147483857" r:id="rId2"/>
    <p:sldLayoutId id="2147483807" r:id="rId3"/>
    <p:sldLayoutId id="2147483808" r:id="rId4"/>
    <p:sldLayoutId id="2147483809" r:id="rId5"/>
    <p:sldLayoutId id="2147483810" r:id="rId6"/>
    <p:sldLayoutId id="2147483811" r:id="rId7"/>
    <p:sldLayoutId id="2147483812" r:id="rId8"/>
    <p:sldLayoutId id="2147483813" r:id="rId9"/>
    <p:sldLayoutId id="2147483814" r:id="rId10"/>
    <p:sldLayoutId id="2147483815" r:id="rId11"/>
    <p:sldLayoutId id="2147483816" r:id="rId12"/>
    <p:sldLayoutId id="2147483817" r:id="rId13"/>
    <p:sldLayoutId id="2147483818" r:id="rId14"/>
    <p:sldLayoutId id="2147483819" r:id="rId15"/>
    <p:sldLayoutId id="2147483820" r:id="rId16"/>
    <p:sldLayoutId id="2147483821" r:id="rId17"/>
    <p:sldLayoutId id="2147483822" r:id="rId18"/>
    <p:sldLayoutId id="2147483823" r:id="rId19"/>
    <p:sldLayoutId id="2147483824" r:id="rId20"/>
    <p:sldLayoutId id="2147483825" r:id="rId21"/>
    <p:sldLayoutId id="2147483826" r:id="rId22"/>
    <p:sldLayoutId id="2147483827" r:id="rId23"/>
    <p:sldLayoutId id="2147483828" r:id="rId24"/>
    <p:sldLayoutId id="2147483829" r:id="rId25"/>
    <p:sldLayoutId id="2147483830" r:id="rId26"/>
    <p:sldLayoutId id="2147483831" r:id="rId27"/>
    <p:sldLayoutId id="2147483832" r:id="rId28"/>
    <p:sldLayoutId id="2147483833" r:id="rId29"/>
    <p:sldLayoutId id="2147483834" r:id="rId30"/>
    <p:sldLayoutId id="2147483835" r:id="rId31"/>
    <p:sldLayoutId id="2147483836" r:id="rId32"/>
    <p:sldLayoutId id="2147483837" r:id="rId33"/>
    <p:sldLayoutId id="2147483838" r:id="rId34"/>
    <p:sldLayoutId id="2147483839" r:id="rId35"/>
    <p:sldLayoutId id="2147483840" r:id="rId36"/>
    <p:sldLayoutId id="2147483841" r:id="rId37"/>
    <p:sldLayoutId id="2147483842" r:id="rId38"/>
    <p:sldLayoutId id="2147483843" r:id="rId39"/>
    <p:sldLayoutId id="2147483844" r:id="rId40"/>
    <p:sldLayoutId id="2147483845" r:id="rId41"/>
    <p:sldLayoutId id="2147483846" r:id="rId42"/>
    <p:sldLayoutId id="2147483847" r:id="rId43"/>
    <p:sldLayoutId id="2147483848" r:id="rId44"/>
    <p:sldLayoutId id="2147483849" r:id="rId45"/>
    <p:sldLayoutId id="2147483850" r:id="rId46"/>
    <p:sldLayoutId id="2147483851" r:id="rId47"/>
    <p:sldLayoutId id="2147483852" r:id="rId48"/>
    <p:sldLayoutId id="2147483853" r:id="rId49"/>
    <p:sldLayoutId id="2147483854" r:id="rId50"/>
    <p:sldLayoutId id="2147483855" r:id="rId5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9144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1430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0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sv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0DF17F-102B-7835-CF58-8BD5BC6ACE5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12648" y="502920"/>
            <a:ext cx="5852160" cy="2953512"/>
          </a:xfrm>
        </p:spPr>
        <p:txBody>
          <a:bodyPr anchor="t">
            <a:normAutofit/>
          </a:bodyPr>
          <a:lstStyle/>
          <a:p>
            <a:r>
              <a:rPr lang="en-CA"/>
              <a:t>Future Workforce</a:t>
            </a:r>
          </a:p>
        </p:txBody>
      </p:sp>
      <p:pic>
        <p:nvPicPr>
          <p:cNvPr id="7" name="Picture 2">
            <a:extLst>
              <a:ext uri="{FF2B5EF4-FFF2-40B4-BE49-F238E27FC236}">
                <a16:creationId xmlns:a16="http://schemas.microsoft.com/office/drawing/2014/main" id="{5F7AE42A-823A-D635-0919-77FE3F7FE6AD}"/>
              </a:ext>
            </a:extLst>
          </p:cNvPr>
          <p:cNvPicPr>
            <a:picLocks noGrp="1" noChangeAspect="1" noChangeArrowheads="1"/>
          </p:cNvPicPr>
          <p:nvPr>
            <p:ph type="pic"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269" r="32269"/>
          <a:stretch/>
        </p:blipFill>
        <p:spPr bwMode="auto">
          <a:xfrm>
            <a:off x="7534656" y="163"/>
            <a:ext cx="4654296" cy="68576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image1.jpg">
            <a:extLst>
              <a:ext uri="{FF2B5EF4-FFF2-40B4-BE49-F238E27FC236}">
                <a16:creationId xmlns:a16="http://schemas.microsoft.com/office/drawing/2014/main" id="{0BDB06E3-CE09-1113-8098-4F0437299FE5}"/>
              </a:ext>
            </a:extLst>
          </p:cNvPr>
          <p:cNvPicPr/>
          <p:nvPr/>
        </p:nvPicPr>
        <p:blipFill>
          <a:blip r:embed="rId3"/>
          <a:srcRect/>
          <a:stretch>
            <a:fillRect/>
          </a:stretch>
        </p:blipFill>
        <p:spPr>
          <a:xfrm>
            <a:off x="288686" y="5221692"/>
            <a:ext cx="5476875" cy="974090"/>
          </a:xfrm>
          <a:prstGeom prst="rect">
            <a:avLst/>
          </a:prstGeom>
          <a:ln/>
        </p:spPr>
      </p:pic>
    </p:spTree>
    <p:extLst>
      <p:ext uri="{BB962C8B-B14F-4D97-AF65-F5344CB8AC3E}">
        <p14:creationId xmlns:p14="http://schemas.microsoft.com/office/powerpoint/2010/main" val="284349149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952481" y="800783"/>
            <a:ext cx="8278891" cy="1323867"/>
          </a:xfrm>
        </p:spPr>
        <p:txBody>
          <a:bodyPr anchor="b">
            <a:normAutofit/>
          </a:bodyPr>
          <a:lstStyle/>
          <a:p>
            <a:r>
              <a:rPr lang="en-US" dirty="0"/>
              <a:t>Tools and Supports </a:t>
            </a:r>
            <a:endParaRPr lang="en-CA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952481" y="2495774"/>
            <a:ext cx="8278892" cy="3273426"/>
          </a:xfrm>
        </p:spPr>
        <p:txBody>
          <a:bodyPr>
            <a:normAutofit/>
          </a:bodyPr>
          <a:lstStyle/>
          <a:p>
            <a:r>
              <a:rPr lang="en-US" sz="1800" dirty="0"/>
              <a:t>Retention Opportunities</a:t>
            </a:r>
          </a:p>
          <a:p>
            <a:pPr lvl="1"/>
            <a:r>
              <a:rPr lang="en-US" dirty="0"/>
              <a:t>Recognition of long-standing employees</a:t>
            </a:r>
          </a:p>
          <a:p>
            <a:pPr lvl="1"/>
            <a:r>
              <a:rPr lang="en-US" dirty="0"/>
              <a:t>Develop criteria and present employees with something to acknowledge their time in the industry/company</a:t>
            </a:r>
            <a:endParaRPr lang="en-CA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11632162" y="6453002"/>
            <a:ext cx="429207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F38DF745-7D3F-47F4-83A3-874385CFAA69}" type="slidenum">
              <a:rPr lang="en-US" smtClean="0"/>
              <a:pPr>
                <a:spcAft>
                  <a:spcPts val="600"/>
                </a:spcAft>
              </a:pPr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757418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29D471-B846-0C31-2CDB-03A9D3270D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648" y="640080"/>
            <a:ext cx="3081528" cy="4014216"/>
          </a:xfrm>
        </p:spPr>
        <p:txBody>
          <a:bodyPr anchor="t">
            <a:normAutofit/>
          </a:bodyPr>
          <a:lstStyle/>
          <a:p>
            <a:r>
              <a:rPr lang="en-CA" dirty="0"/>
              <a:t>How are Captains securing crew now?</a:t>
            </a:r>
          </a:p>
        </p:txBody>
      </p:sp>
      <p:graphicFrame>
        <p:nvGraphicFramePr>
          <p:cNvPr id="7" name="Content Placeholder 2">
            <a:extLst>
              <a:ext uri="{FF2B5EF4-FFF2-40B4-BE49-F238E27FC236}">
                <a16:creationId xmlns:a16="http://schemas.microsoft.com/office/drawing/2014/main" id="{0FEDE9BC-5478-C6E0-B06E-96E59303EEBF}"/>
              </a:ext>
            </a:extLst>
          </p:cNvPr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2969791259"/>
              </p:ext>
            </p:extLst>
          </p:nvPr>
        </p:nvGraphicFramePr>
        <p:xfrm>
          <a:off x="4892040" y="640081"/>
          <a:ext cx="6675120" cy="55778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00328631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F4D7F6-5269-6927-6967-C9E2CFCDFE3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621864" y="1370171"/>
            <a:ext cx="4920523" cy="2387600"/>
          </a:xfrm>
        </p:spPr>
        <p:txBody>
          <a:bodyPr>
            <a:normAutofit/>
          </a:bodyPr>
          <a:lstStyle/>
          <a:p>
            <a:pPr algn="l"/>
            <a:r>
              <a:rPr lang="en-CA"/>
              <a:t>Team Seafood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CA518C2-BFF9-F5F8-983D-6E298B24DA1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621864" y="3849845"/>
            <a:ext cx="4920523" cy="1881751"/>
          </a:xfrm>
        </p:spPr>
        <p:txBody>
          <a:bodyPr>
            <a:normAutofit/>
          </a:bodyPr>
          <a:lstStyle/>
          <a:p>
            <a:pPr algn="l"/>
            <a:r>
              <a:rPr lang="en-CA"/>
              <a:t>Youth Bursary Program</a:t>
            </a:r>
          </a:p>
        </p:txBody>
      </p:sp>
      <p:pic>
        <p:nvPicPr>
          <p:cNvPr id="4" name="Picture 3" descr="Cherry blossoms">
            <a:extLst>
              <a:ext uri="{FF2B5EF4-FFF2-40B4-BE49-F238E27FC236}">
                <a16:creationId xmlns:a16="http://schemas.microsoft.com/office/drawing/2014/main" id="{F604A53D-6A42-B6C2-1DD7-513BDF99077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366" r="28882" b="-2"/>
          <a:stretch/>
        </p:blipFill>
        <p:spPr>
          <a:xfrm>
            <a:off x="410898" y="335910"/>
            <a:ext cx="2897547" cy="2897547"/>
          </a:xfrm>
          <a:custGeom>
            <a:avLst/>
            <a:gdLst/>
            <a:ahLst/>
            <a:cxnLst/>
            <a:rect l="l" t="t" r="r" b="b"/>
            <a:pathLst>
              <a:path w="2476918" h="2476918">
                <a:moveTo>
                  <a:pt x="1238459" y="0"/>
                </a:moveTo>
                <a:cubicBezTo>
                  <a:pt x="1922441" y="0"/>
                  <a:pt x="2476918" y="554477"/>
                  <a:pt x="2476918" y="1238459"/>
                </a:cubicBezTo>
                <a:cubicBezTo>
                  <a:pt x="2476918" y="1922441"/>
                  <a:pt x="1922441" y="2476918"/>
                  <a:pt x="1238459" y="2476918"/>
                </a:cubicBezTo>
                <a:cubicBezTo>
                  <a:pt x="554477" y="2476918"/>
                  <a:pt x="0" y="1922441"/>
                  <a:pt x="0" y="1238459"/>
                </a:cubicBezTo>
                <a:cubicBezTo>
                  <a:pt x="0" y="554477"/>
                  <a:pt x="554477" y="0"/>
                  <a:pt x="1238459" y="0"/>
                </a:cubicBezTo>
                <a:close/>
              </a:path>
            </a:pathLst>
          </a:custGeom>
        </p:spPr>
      </p:pic>
      <p:pic>
        <p:nvPicPr>
          <p:cNvPr id="6" name="Picture 5" descr="A blue and white logo&#10;&#10;Description automatically generated">
            <a:extLst>
              <a:ext uri="{FF2B5EF4-FFF2-40B4-BE49-F238E27FC236}">
                <a16:creationId xmlns:a16="http://schemas.microsoft.com/office/drawing/2014/main" id="{64EB7D1A-9F74-D202-D001-61D3BC5FE434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123" r="10125" b="-3"/>
          <a:stretch/>
        </p:blipFill>
        <p:spPr>
          <a:xfrm>
            <a:off x="1842226" y="1967946"/>
            <a:ext cx="4186669" cy="4186669"/>
          </a:xfrm>
          <a:custGeom>
            <a:avLst/>
            <a:gdLst/>
            <a:ahLst/>
            <a:cxnLst/>
            <a:rect l="l" t="t" r="r" b="b"/>
            <a:pathLst>
              <a:path w="3741748" h="3741748">
                <a:moveTo>
                  <a:pt x="1870874" y="0"/>
                </a:moveTo>
                <a:cubicBezTo>
                  <a:pt x="2904129" y="0"/>
                  <a:pt x="3741748" y="837619"/>
                  <a:pt x="3741748" y="1870874"/>
                </a:cubicBezTo>
                <a:cubicBezTo>
                  <a:pt x="3741748" y="2904129"/>
                  <a:pt x="2904129" y="3741748"/>
                  <a:pt x="1870874" y="3741748"/>
                </a:cubicBezTo>
                <a:cubicBezTo>
                  <a:pt x="837619" y="3741748"/>
                  <a:pt x="0" y="2904129"/>
                  <a:pt x="0" y="1870874"/>
                </a:cubicBezTo>
                <a:cubicBezTo>
                  <a:pt x="0" y="837619"/>
                  <a:pt x="837619" y="0"/>
                  <a:pt x="1870874" y="0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136585426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F995D3-AFB5-E071-9D00-C4067E6E20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650" y="1252728"/>
            <a:ext cx="2905613" cy="4768815"/>
          </a:xfrm>
        </p:spPr>
        <p:txBody>
          <a:bodyPr>
            <a:normAutofit/>
          </a:bodyPr>
          <a:lstStyle/>
          <a:p>
            <a:r>
              <a:rPr lang="en-CA" sz="3200"/>
              <a:t>Youth Bursary Program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14D3C609-3441-1296-A38D-13CFDCEAAA24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4021483" y="1252728"/>
          <a:ext cx="7536203" cy="476881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63669979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F14FC8-4BA2-BF38-1B27-B1ACB31E25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59863"/>
            <a:ext cx="10515600" cy="1004594"/>
          </a:xfrm>
        </p:spPr>
        <p:txBody>
          <a:bodyPr>
            <a:normAutofit/>
          </a:bodyPr>
          <a:lstStyle/>
          <a:p>
            <a:pPr algn="ctr"/>
            <a:r>
              <a:rPr lang="en-CA">
                <a:solidFill>
                  <a:srgbClr val="FFFFFF"/>
                </a:solidFill>
              </a:rPr>
              <a:t>The Issue</a:t>
            </a:r>
          </a:p>
        </p:txBody>
      </p:sp>
      <p:graphicFrame>
        <p:nvGraphicFramePr>
          <p:cNvPr id="13" name="Content Placeholder 2">
            <a:extLst>
              <a:ext uri="{FF2B5EF4-FFF2-40B4-BE49-F238E27FC236}">
                <a16:creationId xmlns:a16="http://schemas.microsoft.com/office/drawing/2014/main" id="{12B624AF-22D6-7554-6BBF-DED86F24E0FC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838200" y="1800911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3523727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phic 6" descr="Dollar">
            <a:extLst>
              <a:ext uri="{FF2B5EF4-FFF2-40B4-BE49-F238E27FC236}">
                <a16:creationId xmlns:a16="http://schemas.microsoft.com/office/drawing/2014/main" id="{158FEC7D-7467-E462-A607-007CF6338F3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541053" y="953955"/>
            <a:ext cx="4777381" cy="4777381"/>
          </a:xfrm>
          <a:custGeom>
            <a:avLst/>
            <a:gdLst/>
            <a:ahLst/>
            <a:cxnLst/>
            <a:rect l="l" t="t" r="r" b="b"/>
            <a:pathLst>
              <a:path w="4777381" h="5643794">
                <a:moveTo>
                  <a:pt x="143704" y="0"/>
                </a:moveTo>
                <a:lnTo>
                  <a:pt x="4633677" y="0"/>
                </a:lnTo>
                <a:cubicBezTo>
                  <a:pt x="4713043" y="0"/>
                  <a:pt x="4777381" y="64338"/>
                  <a:pt x="4777381" y="143704"/>
                </a:cubicBezTo>
                <a:lnTo>
                  <a:pt x="4777381" y="5500090"/>
                </a:lnTo>
                <a:cubicBezTo>
                  <a:pt x="4777381" y="5579456"/>
                  <a:pt x="4713043" y="5643794"/>
                  <a:pt x="4633677" y="5643794"/>
                </a:cubicBezTo>
                <a:lnTo>
                  <a:pt x="143704" y="5643794"/>
                </a:lnTo>
                <a:cubicBezTo>
                  <a:pt x="64338" y="5643794"/>
                  <a:pt x="0" y="5579456"/>
                  <a:pt x="0" y="5500090"/>
                </a:cubicBezTo>
                <a:lnTo>
                  <a:pt x="0" y="143704"/>
                </a:lnTo>
                <a:cubicBezTo>
                  <a:pt x="0" y="64338"/>
                  <a:pt x="64338" y="0"/>
                  <a:pt x="143704" y="0"/>
                </a:cubicBezTo>
                <a:close/>
              </a:path>
            </a:pathLst>
          </a:cu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FB144F0-F109-1901-4A25-A661241220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1" y="479493"/>
            <a:ext cx="5257800" cy="1325563"/>
          </a:xfrm>
        </p:spPr>
        <p:txBody>
          <a:bodyPr>
            <a:normAutofit/>
          </a:bodyPr>
          <a:lstStyle/>
          <a:p>
            <a:r>
              <a:rPr lang="en-CA" dirty="0"/>
              <a:t>Support for the program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A770F69-8E50-69E2-8EC7-E84B25375AC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1" y="1984443"/>
            <a:ext cx="5257800" cy="4192520"/>
          </a:xfrm>
        </p:spPr>
        <p:txBody>
          <a:bodyPr>
            <a:normAutofit/>
          </a:bodyPr>
          <a:lstStyle/>
          <a:p>
            <a:r>
              <a:rPr lang="en-CA" dirty="0"/>
              <a:t>Funding was provided via Province of NS – NSDFA and LSI – pilot program</a:t>
            </a:r>
          </a:p>
          <a:p>
            <a:r>
              <a:rPr lang="en-CA" dirty="0"/>
              <a:t>Funding was provided by NSDFA 1 year agreement, 2-year agreement, a second 2-year and now starting a new 2-year agreement</a:t>
            </a:r>
          </a:p>
          <a:p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17973235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852501-6E7D-DC91-E7B6-AC35ABE918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650" y="1252728"/>
            <a:ext cx="2905613" cy="4768815"/>
          </a:xfrm>
        </p:spPr>
        <p:txBody>
          <a:bodyPr>
            <a:normAutofit/>
          </a:bodyPr>
          <a:lstStyle/>
          <a:p>
            <a:r>
              <a:rPr lang="en-CA" sz="3200"/>
              <a:t>How it works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D0CDD298-1AF5-8216-AA1D-F5E41272C24D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4021483" y="1252728"/>
          <a:ext cx="7536203" cy="476881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05382993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952481" y="800783"/>
            <a:ext cx="8278891" cy="1323867"/>
          </a:xfrm>
        </p:spPr>
        <p:txBody>
          <a:bodyPr anchor="b">
            <a:normAutofit/>
          </a:bodyPr>
          <a:lstStyle/>
          <a:p>
            <a:r>
              <a:rPr lang="en-US" dirty="0"/>
              <a:t>Tools and Supports </a:t>
            </a:r>
            <a:endParaRPr lang="en-CA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952481" y="2495774"/>
            <a:ext cx="8278892" cy="327342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1800"/>
              <a:t>Current resources for Labour Supply</a:t>
            </a:r>
          </a:p>
          <a:p>
            <a:pPr lvl="1"/>
            <a:r>
              <a:rPr lang="en-US" dirty="0"/>
              <a:t>Atlantic Immigration Program</a:t>
            </a:r>
          </a:p>
          <a:p>
            <a:pPr lvl="1"/>
            <a:r>
              <a:rPr lang="en-US" dirty="0"/>
              <a:t>Temporary Foreign Worker Program</a:t>
            </a:r>
          </a:p>
          <a:p>
            <a:pPr lvl="1"/>
            <a:r>
              <a:rPr lang="en-US" dirty="0"/>
              <a:t>Nova Scotia Works</a:t>
            </a:r>
          </a:p>
          <a:p>
            <a:pPr lvl="1"/>
            <a:r>
              <a:rPr lang="en-US" dirty="0"/>
              <a:t>Welcoming Workplaces</a:t>
            </a:r>
          </a:p>
          <a:p>
            <a:pPr lvl="1"/>
            <a:r>
              <a:rPr lang="en-US" dirty="0"/>
              <a:t>FishJobs.ca</a:t>
            </a:r>
            <a:endParaRPr lang="en-CA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11632162" y="6453002"/>
            <a:ext cx="429207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F38DF745-7D3F-47F4-83A3-874385CFAA69}" type="slidenum">
              <a:rPr lang="en-US"/>
              <a:pPr>
                <a:spcAft>
                  <a:spcPts val="600"/>
                </a:spcAft>
              </a:pPr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587731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612648" y="1114923"/>
            <a:ext cx="4621553" cy="1360728"/>
          </a:xfrm>
        </p:spPr>
        <p:txBody>
          <a:bodyPr anchor="b">
            <a:normAutofit/>
          </a:bodyPr>
          <a:lstStyle/>
          <a:p>
            <a:r>
              <a:rPr lang="en-CA" dirty="0"/>
              <a:t>FishJobs.ca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612648" y="2584058"/>
            <a:ext cx="4621553" cy="3159018"/>
          </a:xfrm>
        </p:spPr>
        <p:txBody>
          <a:bodyPr>
            <a:normAutofit/>
          </a:bodyPr>
          <a:lstStyle/>
          <a:p>
            <a:r>
              <a:rPr lang="en-CA" sz="1800"/>
              <a:t>Site to promote jobs in the industry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11632162" y="6453002"/>
            <a:ext cx="429207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F38DF745-7D3F-47F4-83A3-874385CFAA69}" type="slidenum">
              <a:rPr lang="en-US" smtClean="0"/>
              <a:pPr>
                <a:spcAft>
                  <a:spcPts val="600"/>
                </a:spcAft>
              </a:pPr>
              <a:t>8</a:t>
            </a:fld>
            <a:endParaRPr lang="en-US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691261" y="1940366"/>
            <a:ext cx="5837780" cy="29772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0883645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83" r="-1" b="-1"/>
          <a:stretch/>
        </p:blipFill>
        <p:spPr bwMode="auto">
          <a:xfrm>
            <a:off x="419099" y="419100"/>
            <a:ext cx="11353802" cy="60339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11632162" y="6453002"/>
            <a:ext cx="429207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F38DF745-7D3F-47F4-83A3-874385CFAA69}" type="slidenum">
              <a:rPr lang="en-US" smtClean="0"/>
              <a:pPr>
                <a:spcAft>
                  <a:spcPts val="600"/>
                </a:spcAft>
              </a:pPr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7140633"/>
      </p:ext>
    </p:extLst>
  </p:cSld>
  <p:clrMapOvr>
    <a:masterClrMapping/>
  </p:clrMapOvr>
</p:sld>
</file>

<file path=ppt/theme/theme1.xml><?xml version="1.0" encoding="utf-8"?>
<a:theme xmlns:a="http://schemas.openxmlformats.org/drawingml/2006/main" name="Chroma">
  <a:themeElements>
    <a:clrScheme name="Chroma">
      <a:dk1>
        <a:srgbClr val="131313"/>
      </a:dk1>
      <a:lt1>
        <a:sysClr val="window" lastClr="FFFFFF"/>
      </a:lt1>
      <a:dk2>
        <a:srgbClr val="0C233A"/>
      </a:dk2>
      <a:lt2>
        <a:srgbClr val="F5FAFD"/>
      </a:lt2>
      <a:accent1>
        <a:srgbClr val="4485DC"/>
      </a:accent1>
      <a:accent2>
        <a:srgbClr val="25AAD5"/>
      </a:accent2>
      <a:accent3>
        <a:srgbClr val="5BBEAC"/>
      </a:accent3>
      <a:accent4>
        <a:srgbClr val="6666E2"/>
      </a:accent4>
      <a:accent5>
        <a:srgbClr val="66C26C"/>
      </a:accent5>
      <a:accent6>
        <a:srgbClr val="10CF9B"/>
      </a:accent6>
      <a:hlink>
        <a:srgbClr val="4485DC"/>
      </a:hlink>
      <a:folHlink>
        <a:srgbClr val="25AAD5"/>
      </a:folHlink>
    </a:clrScheme>
    <a:fontScheme name="Custom 2">
      <a:majorFont>
        <a:latin typeface="Aptos Light"/>
        <a:ea typeface=""/>
        <a:cs typeface=""/>
      </a:majorFont>
      <a:minorFont>
        <a:latin typeface="Aptos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hroma" id="{DC2B181E-9B25-4FFB-A269-A81149E37B96}" vid="{FD28A279-D9A1-4F6C-9122-D382EE67827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1328</TotalTime>
  <Words>314</Words>
  <Application>Microsoft Office PowerPoint</Application>
  <PresentationFormat>Widescreen</PresentationFormat>
  <Paragraphs>41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5" baseType="lpstr">
      <vt:lpstr>Aptos</vt:lpstr>
      <vt:lpstr>Aptos Light</vt:lpstr>
      <vt:lpstr>Arial</vt:lpstr>
      <vt:lpstr>Chroma</vt:lpstr>
      <vt:lpstr>Future Workforce</vt:lpstr>
      <vt:lpstr>Team Seafood</vt:lpstr>
      <vt:lpstr>Youth Bursary Program</vt:lpstr>
      <vt:lpstr>The Issue</vt:lpstr>
      <vt:lpstr>Support for the program</vt:lpstr>
      <vt:lpstr>How it works</vt:lpstr>
      <vt:lpstr>Tools and Supports </vt:lpstr>
      <vt:lpstr>FishJobs.ca</vt:lpstr>
      <vt:lpstr>PowerPoint Presentation</vt:lpstr>
      <vt:lpstr>Tools and Supports </vt:lpstr>
      <vt:lpstr>How are Captains securing crew now?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Lisa Fitzgerald</dc:creator>
  <cp:lastModifiedBy>Lisa Fitzgerald</cp:lastModifiedBy>
  <cp:revision>1</cp:revision>
  <cp:lastPrinted>2025-10-15T14:33:56Z</cp:lastPrinted>
  <dcterms:created xsi:type="dcterms:W3CDTF">2025-10-14T18:44:22Z</dcterms:created>
  <dcterms:modified xsi:type="dcterms:W3CDTF">2025-10-15T16:53:10Z</dcterms:modified>
</cp:coreProperties>
</file>